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951" r:id="rId4"/>
    <p:sldId id="446" r:id="rId5"/>
    <p:sldId id="452" r:id="rId6"/>
    <p:sldId id="3955" r:id="rId7"/>
    <p:sldId id="3954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77E54-613F-43F2-98BF-4DFB97E7ACE9}" type="doc">
      <dgm:prSet loTypeId="urn:microsoft.com/office/officeart/2005/8/layout/lProcess2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B7996E-392D-41A1-8B8A-63FDF4BB4046}">
      <dgm:prSet phldrT="[文本]" custT="1"/>
      <dgm:spPr/>
      <dgm:t>
        <a:bodyPr/>
        <a:lstStyle/>
        <a:p>
          <a:r>
            <a:rPr lang="en-US" altLang="zh-CN" sz="1800" dirty="0"/>
            <a:t> </a:t>
          </a:r>
          <a:endParaRPr lang="zh-CN" altLang="en-US" sz="1800" dirty="0"/>
        </a:p>
      </dgm:t>
    </dgm:pt>
    <dgm:pt modelId="{42045222-FD63-4CA6-AB40-1968D056EAFC}" type="parTrans" cxnId="{372C1B06-6C6C-4E81-A87E-F22A75F1828E}">
      <dgm:prSet/>
      <dgm:spPr/>
      <dgm:t>
        <a:bodyPr/>
        <a:lstStyle/>
        <a:p>
          <a:endParaRPr lang="zh-CN" altLang="en-US" sz="900"/>
        </a:p>
      </dgm:t>
    </dgm:pt>
    <dgm:pt modelId="{FD199B41-4A84-45AD-97CF-A075E4692031}" type="sibTrans" cxnId="{372C1B06-6C6C-4E81-A87E-F22A75F1828E}">
      <dgm:prSet/>
      <dgm:spPr/>
      <dgm:t>
        <a:bodyPr/>
        <a:lstStyle/>
        <a:p>
          <a:endParaRPr lang="zh-CN" altLang="en-US" sz="900"/>
        </a:p>
      </dgm:t>
    </dgm:pt>
    <dgm:pt modelId="{DD69FF4F-814C-48A5-B6B0-EB4F667BF0E6}">
      <dgm:prSet phldrT="[文本]" custT="1"/>
      <dgm:spPr/>
      <dgm:t>
        <a:bodyPr/>
        <a:lstStyle/>
        <a:p>
          <a:r>
            <a:rPr lang="zh-CN" altLang="en-US" sz="1800" dirty="0"/>
            <a:t> </a:t>
          </a:r>
        </a:p>
      </dgm:t>
    </dgm:pt>
    <dgm:pt modelId="{3BA36438-66EA-4CDC-B03C-36B82347C644}" type="parTrans" cxnId="{11677D15-307D-4581-AEEE-D7BE7AD0B10D}">
      <dgm:prSet/>
      <dgm:spPr/>
      <dgm:t>
        <a:bodyPr/>
        <a:lstStyle/>
        <a:p>
          <a:endParaRPr lang="zh-CN" altLang="en-US" sz="900"/>
        </a:p>
      </dgm:t>
    </dgm:pt>
    <dgm:pt modelId="{D18D1DF5-146C-4B3D-8F36-678C56C47267}" type="sibTrans" cxnId="{11677D15-307D-4581-AEEE-D7BE7AD0B10D}">
      <dgm:prSet/>
      <dgm:spPr/>
      <dgm:t>
        <a:bodyPr/>
        <a:lstStyle/>
        <a:p>
          <a:endParaRPr lang="zh-CN" altLang="en-US" sz="900"/>
        </a:p>
      </dgm:t>
    </dgm:pt>
    <dgm:pt modelId="{3C768A5A-20D1-4CE6-A541-FBC4B1CF9985}">
      <dgm:prSet phldrT="[文本]" custT="1"/>
      <dgm:spPr/>
      <dgm:t>
        <a:bodyPr/>
        <a:lstStyle/>
        <a:p>
          <a:r>
            <a:rPr lang="zh-CN" altLang="en-US" sz="1800" dirty="0"/>
            <a:t> </a:t>
          </a:r>
        </a:p>
      </dgm:t>
    </dgm:pt>
    <dgm:pt modelId="{CE2C4172-DDD0-4228-85D7-56A82A1CE0BC}" type="parTrans" cxnId="{B9282BD2-6D86-41C7-B08F-22D607BFA3B5}">
      <dgm:prSet/>
      <dgm:spPr/>
      <dgm:t>
        <a:bodyPr/>
        <a:lstStyle/>
        <a:p>
          <a:endParaRPr lang="zh-CN" altLang="en-US" sz="900"/>
        </a:p>
      </dgm:t>
    </dgm:pt>
    <dgm:pt modelId="{9CA4160D-40D0-4FB0-A514-64F0F1114DF3}" type="sibTrans" cxnId="{B9282BD2-6D86-41C7-B08F-22D607BFA3B5}">
      <dgm:prSet/>
      <dgm:spPr/>
      <dgm:t>
        <a:bodyPr/>
        <a:lstStyle/>
        <a:p>
          <a:endParaRPr lang="zh-CN" altLang="en-US" sz="900"/>
        </a:p>
      </dgm:t>
    </dgm:pt>
    <dgm:pt modelId="{62A4E1C8-DA50-4B3F-90A5-CC304404BB6D}">
      <dgm:prSet phldrT="[文本]" custT="1"/>
      <dgm:spPr/>
      <dgm:t>
        <a:bodyPr/>
        <a:lstStyle/>
        <a:p>
          <a:r>
            <a:rPr lang="zh-CN" altLang="en-US" sz="1800" dirty="0"/>
            <a:t> </a:t>
          </a:r>
        </a:p>
      </dgm:t>
    </dgm:pt>
    <dgm:pt modelId="{2C17C3D3-B623-4383-A03E-AE72A431AC88}" type="parTrans" cxnId="{EA1FC0C4-6D98-400B-A212-A80460701E27}">
      <dgm:prSet/>
      <dgm:spPr/>
      <dgm:t>
        <a:bodyPr/>
        <a:lstStyle/>
        <a:p>
          <a:endParaRPr lang="zh-CN" altLang="en-US" sz="900"/>
        </a:p>
      </dgm:t>
    </dgm:pt>
    <dgm:pt modelId="{290B4EE9-35ED-474E-8D89-13BCD277981C}" type="sibTrans" cxnId="{EA1FC0C4-6D98-400B-A212-A80460701E27}">
      <dgm:prSet/>
      <dgm:spPr/>
      <dgm:t>
        <a:bodyPr/>
        <a:lstStyle/>
        <a:p>
          <a:endParaRPr lang="zh-CN" altLang="en-US" sz="900"/>
        </a:p>
      </dgm:t>
    </dgm:pt>
    <dgm:pt modelId="{D0596528-4B47-4985-AC19-246735C0997E}">
      <dgm:prSet phldrT="[文本]" custT="1"/>
      <dgm:spPr/>
      <dgm:t>
        <a:bodyPr/>
        <a:lstStyle/>
        <a:p>
          <a:r>
            <a:rPr lang="zh-CN" altLang="en-US" sz="1800" dirty="0"/>
            <a:t> </a:t>
          </a:r>
        </a:p>
      </dgm:t>
    </dgm:pt>
    <dgm:pt modelId="{DE93A288-51A8-44CF-8CF4-33415A7C02E4}" type="parTrans" cxnId="{D3AC7BB4-D453-4229-8578-B513D34482BB}">
      <dgm:prSet/>
      <dgm:spPr/>
      <dgm:t>
        <a:bodyPr/>
        <a:lstStyle/>
        <a:p>
          <a:endParaRPr lang="zh-CN" altLang="en-US" sz="900"/>
        </a:p>
      </dgm:t>
    </dgm:pt>
    <dgm:pt modelId="{F135B2EC-6653-4D86-AC02-9011D4AB938C}" type="sibTrans" cxnId="{D3AC7BB4-D453-4229-8578-B513D34482BB}">
      <dgm:prSet/>
      <dgm:spPr/>
      <dgm:t>
        <a:bodyPr/>
        <a:lstStyle/>
        <a:p>
          <a:endParaRPr lang="zh-CN" altLang="en-US" sz="900"/>
        </a:p>
      </dgm:t>
    </dgm:pt>
    <dgm:pt modelId="{63252371-671F-4A50-A523-BAC5A74CC92A}">
      <dgm:prSet phldrT="[文本]" custT="1"/>
      <dgm:spPr/>
      <dgm:t>
        <a:bodyPr/>
        <a:lstStyle/>
        <a:p>
          <a:r>
            <a:rPr lang="zh-CN" altLang="en-US" sz="1800" dirty="0"/>
            <a:t> </a:t>
          </a:r>
        </a:p>
      </dgm:t>
    </dgm:pt>
    <dgm:pt modelId="{46014724-53AF-4180-A5F8-6DAFB9EFE077}" type="sibTrans" cxnId="{01106FFE-0A08-4DC4-88D9-A9BCAD6C0504}">
      <dgm:prSet/>
      <dgm:spPr/>
      <dgm:t>
        <a:bodyPr/>
        <a:lstStyle/>
        <a:p>
          <a:endParaRPr lang="zh-CN" altLang="en-US" sz="900"/>
        </a:p>
      </dgm:t>
    </dgm:pt>
    <dgm:pt modelId="{FD5A5D4A-EA32-4A28-B662-D824B9C88323}" type="parTrans" cxnId="{01106FFE-0A08-4DC4-88D9-A9BCAD6C0504}">
      <dgm:prSet/>
      <dgm:spPr/>
      <dgm:t>
        <a:bodyPr/>
        <a:lstStyle/>
        <a:p>
          <a:endParaRPr lang="zh-CN" altLang="en-US" sz="900"/>
        </a:p>
      </dgm:t>
    </dgm:pt>
    <dgm:pt modelId="{68FABDA9-EEE8-4E69-8EDD-FD7A7FC5EA7C}" type="pres">
      <dgm:prSet presAssocID="{95977E54-613F-43F2-98BF-4DFB97E7ACE9}" presName="theList" presStyleCnt="0">
        <dgm:presLayoutVars>
          <dgm:dir/>
          <dgm:animLvl val="lvl"/>
          <dgm:resizeHandles val="exact"/>
        </dgm:presLayoutVars>
      </dgm:prSet>
      <dgm:spPr/>
    </dgm:pt>
    <dgm:pt modelId="{EB194FD9-AAC6-4007-89FD-1AEABA78C992}" type="pres">
      <dgm:prSet presAssocID="{80B7996E-392D-41A1-8B8A-63FDF4BB4046}" presName="compNode" presStyleCnt="0"/>
      <dgm:spPr/>
    </dgm:pt>
    <dgm:pt modelId="{BE7EF52B-CFB0-4E5F-A3A9-BC02695AD00A}" type="pres">
      <dgm:prSet presAssocID="{80B7996E-392D-41A1-8B8A-63FDF4BB4046}" presName="aNode" presStyleLbl="bgShp" presStyleIdx="0" presStyleCnt="6"/>
      <dgm:spPr/>
    </dgm:pt>
    <dgm:pt modelId="{2AD01C30-9C6D-4E79-9E34-E8F7DCF07C81}" type="pres">
      <dgm:prSet presAssocID="{80B7996E-392D-41A1-8B8A-63FDF4BB4046}" presName="textNode" presStyleLbl="bgShp" presStyleIdx="0" presStyleCnt="6"/>
      <dgm:spPr/>
    </dgm:pt>
    <dgm:pt modelId="{96E7D7CC-D155-4DC3-A1BD-A95C5A343ADE}" type="pres">
      <dgm:prSet presAssocID="{80B7996E-392D-41A1-8B8A-63FDF4BB4046}" presName="compChildNode" presStyleCnt="0"/>
      <dgm:spPr/>
    </dgm:pt>
    <dgm:pt modelId="{8A576EB0-83FD-4A39-A340-892E8C46556E}" type="pres">
      <dgm:prSet presAssocID="{80B7996E-392D-41A1-8B8A-63FDF4BB4046}" presName="theInnerList" presStyleCnt="0"/>
      <dgm:spPr/>
    </dgm:pt>
    <dgm:pt modelId="{59717BD9-AC5E-490E-9A9F-3CFF4E419635}" type="pres">
      <dgm:prSet presAssocID="{80B7996E-392D-41A1-8B8A-63FDF4BB4046}" presName="aSpace" presStyleCnt="0"/>
      <dgm:spPr/>
    </dgm:pt>
    <dgm:pt modelId="{58EAC043-524D-45C5-B2A0-EBFDCCD89B17}" type="pres">
      <dgm:prSet presAssocID="{63252371-671F-4A50-A523-BAC5A74CC92A}" presName="compNode" presStyleCnt="0"/>
      <dgm:spPr/>
    </dgm:pt>
    <dgm:pt modelId="{BF67ABA6-5352-4ADB-9F5B-45191D8FA6A9}" type="pres">
      <dgm:prSet presAssocID="{63252371-671F-4A50-A523-BAC5A74CC92A}" presName="aNode" presStyleLbl="bgShp" presStyleIdx="1" presStyleCnt="6"/>
      <dgm:spPr/>
    </dgm:pt>
    <dgm:pt modelId="{03626E6C-DBCC-4889-9FAE-A780431BA43C}" type="pres">
      <dgm:prSet presAssocID="{63252371-671F-4A50-A523-BAC5A74CC92A}" presName="textNode" presStyleLbl="bgShp" presStyleIdx="1" presStyleCnt="6"/>
      <dgm:spPr/>
    </dgm:pt>
    <dgm:pt modelId="{8E61C8E7-6F96-44A2-8F26-B97D8B6900F7}" type="pres">
      <dgm:prSet presAssocID="{63252371-671F-4A50-A523-BAC5A74CC92A}" presName="compChildNode" presStyleCnt="0"/>
      <dgm:spPr/>
    </dgm:pt>
    <dgm:pt modelId="{26FF27C9-5652-4E15-B6AD-403BB0D42DF9}" type="pres">
      <dgm:prSet presAssocID="{63252371-671F-4A50-A523-BAC5A74CC92A}" presName="theInnerList" presStyleCnt="0"/>
      <dgm:spPr/>
    </dgm:pt>
    <dgm:pt modelId="{04D0D08B-A567-4174-91A4-48631A97A9CB}" type="pres">
      <dgm:prSet presAssocID="{63252371-671F-4A50-A523-BAC5A74CC92A}" presName="aSpace" presStyleCnt="0"/>
      <dgm:spPr/>
    </dgm:pt>
    <dgm:pt modelId="{4EB81677-E531-42A1-91F7-EEE35CA33F66}" type="pres">
      <dgm:prSet presAssocID="{DD69FF4F-814C-48A5-B6B0-EB4F667BF0E6}" presName="compNode" presStyleCnt="0"/>
      <dgm:spPr/>
    </dgm:pt>
    <dgm:pt modelId="{075457B5-048B-4BD3-91A6-BBE54CEF461B}" type="pres">
      <dgm:prSet presAssocID="{DD69FF4F-814C-48A5-B6B0-EB4F667BF0E6}" presName="aNode" presStyleLbl="bgShp" presStyleIdx="2" presStyleCnt="6"/>
      <dgm:spPr/>
    </dgm:pt>
    <dgm:pt modelId="{B5D181DE-65A4-4D2F-B937-78F1BD1696AB}" type="pres">
      <dgm:prSet presAssocID="{DD69FF4F-814C-48A5-B6B0-EB4F667BF0E6}" presName="textNode" presStyleLbl="bgShp" presStyleIdx="2" presStyleCnt="6"/>
      <dgm:spPr/>
    </dgm:pt>
    <dgm:pt modelId="{B553AEDD-EE82-4BF2-BAA4-79552FD5FB8D}" type="pres">
      <dgm:prSet presAssocID="{DD69FF4F-814C-48A5-B6B0-EB4F667BF0E6}" presName="compChildNode" presStyleCnt="0"/>
      <dgm:spPr/>
    </dgm:pt>
    <dgm:pt modelId="{9B9BC752-9EE1-4CAF-9502-10F92DF1978F}" type="pres">
      <dgm:prSet presAssocID="{DD69FF4F-814C-48A5-B6B0-EB4F667BF0E6}" presName="theInnerList" presStyleCnt="0"/>
      <dgm:spPr/>
    </dgm:pt>
    <dgm:pt modelId="{7090B31C-0406-45BE-A574-B0AFFC2E8AC4}" type="pres">
      <dgm:prSet presAssocID="{DD69FF4F-814C-48A5-B6B0-EB4F667BF0E6}" presName="aSpace" presStyleCnt="0"/>
      <dgm:spPr/>
    </dgm:pt>
    <dgm:pt modelId="{3ED3FBEC-73A0-4E74-BE96-8856AAFE99EE}" type="pres">
      <dgm:prSet presAssocID="{3C768A5A-20D1-4CE6-A541-FBC4B1CF9985}" presName="compNode" presStyleCnt="0"/>
      <dgm:spPr/>
    </dgm:pt>
    <dgm:pt modelId="{B0235C4F-60CA-400C-A370-02BA3FBD0F36}" type="pres">
      <dgm:prSet presAssocID="{3C768A5A-20D1-4CE6-A541-FBC4B1CF9985}" presName="aNode" presStyleLbl="bgShp" presStyleIdx="3" presStyleCnt="6"/>
      <dgm:spPr/>
    </dgm:pt>
    <dgm:pt modelId="{F2D3F99B-1DAF-4008-8FC5-DCDFEFA2CD2D}" type="pres">
      <dgm:prSet presAssocID="{3C768A5A-20D1-4CE6-A541-FBC4B1CF9985}" presName="textNode" presStyleLbl="bgShp" presStyleIdx="3" presStyleCnt="6"/>
      <dgm:spPr/>
    </dgm:pt>
    <dgm:pt modelId="{A3E6A47D-0B8A-47A1-B8E3-90A273012710}" type="pres">
      <dgm:prSet presAssocID="{3C768A5A-20D1-4CE6-A541-FBC4B1CF9985}" presName="compChildNode" presStyleCnt="0"/>
      <dgm:spPr/>
    </dgm:pt>
    <dgm:pt modelId="{357B5123-112E-4E44-804E-E8A21E8EA52A}" type="pres">
      <dgm:prSet presAssocID="{3C768A5A-20D1-4CE6-A541-FBC4B1CF9985}" presName="theInnerList" presStyleCnt="0"/>
      <dgm:spPr/>
    </dgm:pt>
    <dgm:pt modelId="{1267F443-BBCB-4477-8729-0754CAE55998}" type="pres">
      <dgm:prSet presAssocID="{3C768A5A-20D1-4CE6-A541-FBC4B1CF9985}" presName="aSpace" presStyleCnt="0"/>
      <dgm:spPr/>
    </dgm:pt>
    <dgm:pt modelId="{9F2826D9-57DF-469F-BAC0-021FCCDAA1BD}" type="pres">
      <dgm:prSet presAssocID="{62A4E1C8-DA50-4B3F-90A5-CC304404BB6D}" presName="compNode" presStyleCnt="0"/>
      <dgm:spPr/>
    </dgm:pt>
    <dgm:pt modelId="{5E1DFC46-9D36-4158-B88C-E6380708C1C3}" type="pres">
      <dgm:prSet presAssocID="{62A4E1C8-DA50-4B3F-90A5-CC304404BB6D}" presName="aNode" presStyleLbl="bgShp" presStyleIdx="4" presStyleCnt="6"/>
      <dgm:spPr/>
    </dgm:pt>
    <dgm:pt modelId="{8BD71E82-1F9B-42C4-8EA3-DC93FD4C84B0}" type="pres">
      <dgm:prSet presAssocID="{62A4E1C8-DA50-4B3F-90A5-CC304404BB6D}" presName="textNode" presStyleLbl="bgShp" presStyleIdx="4" presStyleCnt="6"/>
      <dgm:spPr/>
    </dgm:pt>
    <dgm:pt modelId="{52EE4279-8D51-4227-8B56-A1764E3A60C8}" type="pres">
      <dgm:prSet presAssocID="{62A4E1C8-DA50-4B3F-90A5-CC304404BB6D}" presName="compChildNode" presStyleCnt="0"/>
      <dgm:spPr/>
    </dgm:pt>
    <dgm:pt modelId="{B69BB21E-D8E8-4336-8F4C-EB25E9A31B6C}" type="pres">
      <dgm:prSet presAssocID="{62A4E1C8-DA50-4B3F-90A5-CC304404BB6D}" presName="theInnerList" presStyleCnt="0"/>
      <dgm:spPr/>
    </dgm:pt>
    <dgm:pt modelId="{D52CFBA8-266F-4FAC-B266-225730FC9930}" type="pres">
      <dgm:prSet presAssocID="{62A4E1C8-DA50-4B3F-90A5-CC304404BB6D}" presName="aSpace" presStyleCnt="0"/>
      <dgm:spPr/>
    </dgm:pt>
    <dgm:pt modelId="{6F1F58B7-A655-4958-8A2D-A7F3DCAAA80E}" type="pres">
      <dgm:prSet presAssocID="{D0596528-4B47-4985-AC19-246735C0997E}" presName="compNode" presStyleCnt="0"/>
      <dgm:spPr/>
    </dgm:pt>
    <dgm:pt modelId="{2E0E9B77-D5CC-44CE-9EF2-67732B7738CB}" type="pres">
      <dgm:prSet presAssocID="{D0596528-4B47-4985-AC19-246735C0997E}" presName="aNode" presStyleLbl="bgShp" presStyleIdx="5" presStyleCnt="6"/>
      <dgm:spPr/>
    </dgm:pt>
    <dgm:pt modelId="{B5733615-53ED-4825-8904-B3F28BE8C139}" type="pres">
      <dgm:prSet presAssocID="{D0596528-4B47-4985-AC19-246735C0997E}" presName="textNode" presStyleLbl="bgShp" presStyleIdx="5" presStyleCnt="6"/>
      <dgm:spPr/>
    </dgm:pt>
    <dgm:pt modelId="{A9AED9A1-5808-4018-B6D8-209770523B33}" type="pres">
      <dgm:prSet presAssocID="{D0596528-4B47-4985-AC19-246735C0997E}" presName="compChildNode" presStyleCnt="0"/>
      <dgm:spPr/>
    </dgm:pt>
    <dgm:pt modelId="{23DFA8D3-D565-4406-80B0-FE6688D53F11}" type="pres">
      <dgm:prSet presAssocID="{D0596528-4B47-4985-AC19-246735C0997E}" presName="theInnerList" presStyleCnt="0"/>
      <dgm:spPr/>
    </dgm:pt>
  </dgm:ptLst>
  <dgm:cxnLst>
    <dgm:cxn modelId="{372C1B06-6C6C-4E81-A87E-F22A75F1828E}" srcId="{95977E54-613F-43F2-98BF-4DFB97E7ACE9}" destId="{80B7996E-392D-41A1-8B8A-63FDF4BB4046}" srcOrd="0" destOrd="0" parTransId="{42045222-FD63-4CA6-AB40-1968D056EAFC}" sibTransId="{FD199B41-4A84-45AD-97CF-A075E4692031}"/>
    <dgm:cxn modelId="{11677D15-307D-4581-AEEE-D7BE7AD0B10D}" srcId="{95977E54-613F-43F2-98BF-4DFB97E7ACE9}" destId="{DD69FF4F-814C-48A5-B6B0-EB4F667BF0E6}" srcOrd="2" destOrd="0" parTransId="{3BA36438-66EA-4CDC-B03C-36B82347C644}" sibTransId="{D18D1DF5-146C-4B3D-8F36-678C56C47267}"/>
    <dgm:cxn modelId="{1A1B753D-AFC2-483B-8839-D38B36AFACEA}" type="presOf" srcId="{63252371-671F-4A50-A523-BAC5A74CC92A}" destId="{03626E6C-DBCC-4889-9FAE-A780431BA43C}" srcOrd="1" destOrd="0" presId="urn:microsoft.com/office/officeart/2005/8/layout/lProcess2"/>
    <dgm:cxn modelId="{93CEF079-E6CC-484E-B776-4796D3CB84AF}" type="presOf" srcId="{D0596528-4B47-4985-AC19-246735C0997E}" destId="{2E0E9B77-D5CC-44CE-9EF2-67732B7738CB}" srcOrd="0" destOrd="0" presId="urn:microsoft.com/office/officeart/2005/8/layout/lProcess2"/>
    <dgm:cxn modelId="{6297F67E-B23E-45E7-B5CB-FD0729CFBAC6}" type="presOf" srcId="{DD69FF4F-814C-48A5-B6B0-EB4F667BF0E6}" destId="{B5D181DE-65A4-4D2F-B937-78F1BD1696AB}" srcOrd="1" destOrd="0" presId="urn:microsoft.com/office/officeart/2005/8/layout/lProcess2"/>
    <dgm:cxn modelId="{B2FE6785-D602-4764-AE54-038E0BDBCE8A}" type="presOf" srcId="{63252371-671F-4A50-A523-BAC5A74CC92A}" destId="{BF67ABA6-5352-4ADB-9F5B-45191D8FA6A9}" srcOrd="0" destOrd="0" presId="urn:microsoft.com/office/officeart/2005/8/layout/lProcess2"/>
    <dgm:cxn modelId="{F1F4E094-65C6-450E-B2AD-9634381F4D43}" type="presOf" srcId="{62A4E1C8-DA50-4B3F-90A5-CC304404BB6D}" destId="{5E1DFC46-9D36-4158-B88C-E6380708C1C3}" srcOrd="0" destOrd="0" presId="urn:microsoft.com/office/officeart/2005/8/layout/lProcess2"/>
    <dgm:cxn modelId="{5D431798-5F41-4B9C-AC1E-6C53CB0DE4EB}" type="presOf" srcId="{DD69FF4F-814C-48A5-B6B0-EB4F667BF0E6}" destId="{075457B5-048B-4BD3-91A6-BBE54CEF461B}" srcOrd="0" destOrd="0" presId="urn:microsoft.com/office/officeart/2005/8/layout/lProcess2"/>
    <dgm:cxn modelId="{AA4D129E-9B3B-4CF3-ACA8-71F169DBBC53}" type="presOf" srcId="{D0596528-4B47-4985-AC19-246735C0997E}" destId="{B5733615-53ED-4825-8904-B3F28BE8C139}" srcOrd="1" destOrd="0" presId="urn:microsoft.com/office/officeart/2005/8/layout/lProcess2"/>
    <dgm:cxn modelId="{D3AC7BB4-D453-4229-8578-B513D34482BB}" srcId="{95977E54-613F-43F2-98BF-4DFB97E7ACE9}" destId="{D0596528-4B47-4985-AC19-246735C0997E}" srcOrd="5" destOrd="0" parTransId="{DE93A288-51A8-44CF-8CF4-33415A7C02E4}" sibTransId="{F135B2EC-6653-4D86-AC02-9011D4AB938C}"/>
    <dgm:cxn modelId="{AEE9E6B5-2E44-4CA5-ABAA-AD8E19266451}" type="presOf" srcId="{3C768A5A-20D1-4CE6-A541-FBC4B1CF9985}" destId="{B0235C4F-60CA-400C-A370-02BA3FBD0F36}" srcOrd="0" destOrd="0" presId="urn:microsoft.com/office/officeart/2005/8/layout/lProcess2"/>
    <dgm:cxn modelId="{EA1FC0C4-6D98-400B-A212-A80460701E27}" srcId="{95977E54-613F-43F2-98BF-4DFB97E7ACE9}" destId="{62A4E1C8-DA50-4B3F-90A5-CC304404BB6D}" srcOrd="4" destOrd="0" parTransId="{2C17C3D3-B623-4383-A03E-AE72A431AC88}" sibTransId="{290B4EE9-35ED-474E-8D89-13BCD277981C}"/>
    <dgm:cxn modelId="{1EF912CC-D1D3-439E-8739-8CB64243E8B5}" type="presOf" srcId="{62A4E1C8-DA50-4B3F-90A5-CC304404BB6D}" destId="{8BD71E82-1F9B-42C4-8EA3-DC93FD4C84B0}" srcOrd="1" destOrd="0" presId="urn:microsoft.com/office/officeart/2005/8/layout/lProcess2"/>
    <dgm:cxn modelId="{040346D0-9753-48F9-851B-164B1C01D342}" type="presOf" srcId="{80B7996E-392D-41A1-8B8A-63FDF4BB4046}" destId="{2AD01C30-9C6D-4E79-9E34-E8F7DCF07C81}" srcOrd="1" destOrd="0" presId="urn:microsoft.com/office/officeart/2005/8/layout/lProcess2"/>
    <dgm:cxn modelId="{B9282BD2-6D86-41C7-B08F-22D607BFA3B5}" srcId="{95977E54-613F-43F2-98BF-4DFB97E7ACE9}" destId="{3C768A5A-20D1-4CE6-A541-FBC4B1CF9985}" srcOrd="3" destOrd="0" parTransId="{CE2C4172-DDD0-4228-85D7-56A82A1CE0BC}" sibTransId="{9CA4160D-40D0-4FB0-A514-64F0F1114DF3}"/>
    <dgm:cxn modelId="{33BBDFDA-687D-424B-A354-2818A197F650}" type="presOf" srcId="{80B7996E-392D-41A1-8B8A-63FDF4BB4046}" destId="{BE7EF52B-CFB0-4E5F-A3A9-BC02695AD00A}" srcOrd="0" destOrd="0" presId="urn:microsoft.com/office/officeart/2005/8/layout/lProcess2"/>
    <dgm:cxn modelId="{8FBD20DE-9CFC-464F-9F77-5D82027EFAE2}" type="presOf" srcId="{3C768A5A-20D1-4CE6-A541-FBC4B1CF9985}" destId="{F2D3F99B-1DAF-4008-8FC5-DCDFEFA2CD2D}" srcOrd="1" destOrd="0" presId="urn:microsoft.com/office/officeart/2005/8/layout/lProcess2"/>
    <dgm:cxn modelId="{D9CC31F9-CD37-4135-A1F5-3424FCC55BBA}" type="presOf" srcId="{95977E54-613F-43F2-98BF-4DFB97E7ACE9}" destId="{68FABDA9-EEE8-4E69-8EDD-FD7A7FC5EA7C}" srcOrd="0" destOrd="0" presId="urn:microsoft.com/office/officeart/2005/8/layout/lProcess2"/>
    <dgm:cxn modelId="{01106FFE-0A08-4DC4-88D9-A9BCAD6C0504}" srcId="{95977E54-613F-43F2-98BF-4DFB97E7ACE9}" destId="{63252371-671F-4A50-A523-BAC5A74CC92A}" srcOrd="1" destOrd="0" parTransId="{FD5A5D4A-EA32-4A28-B662-D824B9C88323}" sibTransId="{46014724-53AF-4180-A5F8-6DAFB9EFE077}"/>
    <dgm:cxn modelId="{3EC2D8C2-4DF4-4637-893F-BB9C8DA34C46}" type="presParOf" srcId="{68FABDA9-EEE8-4E69-8EDD-FD7A7FC5EA7C}" destId="{EB194FD9-AAC6-4007-89FD-1AEABA78C992}" srcOrd="0" destOrd="0" presId="urn:microsoft.com/office/officeart/2005/8/layout/lProcess2"/>
    <dgm:cxn modelId="{01E474C2-589F-4BC7-943B-5013EA95712E}" type="presParOf" srcId="{EB194FD9-AAC6-4007-89FD-1AEABA78C992}" destId="{BE7EF52B-CFB0-4E5F-A3A9-BC02695AD00A}" srcOrd="0" destOrd="0" presId="urn:microsoft.com/office/officeart/2005/8/layout/lProcess2"/>
    <dgm:cxn modelId="{5ED5E337-A550-4876-AEBB-FEBA26D65D7D}" type="presParOf" srcId="{EB194FD9-AAC6-4007-89FD-1AEABA78C992}" destId="{2AD01C30-9C6D-4E79-9E34-E8F7DCF07C81}" srcOrd="1" destOrd="0" presId="urn:microsoft.com/office/officeart/2005/8/layout/lProcess2"/>
    <dgm:cxn modelId="{EB7150C5-8357-479D-8EDB-B32E1E922CCB}" type="presParOf" srcId="{EB194FD9-AAC6-4007-89FD-1AEABA78C992}" destId="{96E7D7CC-D155-4DC3-A1BD-A95C5A343ADE}" srcOrd="2" destOrd="0" presId="urn:microsoft.com/office/officeart/2005/8/layout/lProcess2"/>
    <dgm:cxn modelId="{F2179212-F265-49D7-93F8-DB64232157BB}" type="presParOf" srcId="{96E7D7CC-D155-4DC3-A1BD-A95C5A343ADE}" destId="{8A576EB0-83FD-4A39-A340-892E8C46556E}" srcOrd="0" destOrd="0" presId="urn:microsoft.com/office/officeart/2005/8/layout/lProcess2"/>
    <dgm:cxn modelId="{50397468-E4A4-4D92-87D3-159350E7F040}" type="presParOf" srcId="{68FABDA9-EEE8-4E69-8EDD-FD7A7FC5EA7C}" destId="{59717BD9-AC5E-490E-9A9F-3CFF4E419635}" srcOrd="1" destOrd="0" presId="urn:microsoft.com/office/officeart/2005/8/layout/lProcess2"/>
    <dgm:cxn modelId="{222D33D1-302C-43B1-8BF4-FA87F3B4AB72}" type="presParOf" srcId="{68FABDA9-EEE8-4E69-8EDD-FD7A7FC5EA7C}" destId="{58EAC043-524D-45C5-B2A0-EBFDCCD89B17}" srcOrd="2" destOrd="0" presId="urn:microsoft.com/office/officeart/2005/8/layout/lProcess2"/>
    <dgm:cxn modelId="{4D7A63FC-6A7D-48F7-A2CB-95CB314EE3FF}" type="presParOf" srcId="{58EAC043-524D-45C5-B2A0-EBFDCCD89B17}" destId="{BF67ABA6-5352-4ADB-9F5B-45191D8FA6A9}" srcOrd="0" destOrd="0" presId="urn:microsoft.com/office/officeart/2005/8/layout/lProcess2"/>
    <dgm:cxn modelId="{40292ED9-A000-4194-8093-8B5C42252938}" type="presParOf" srcId="{58EAC043-524D-45C5-B2A0-EBFDCCD89B17}" destId="{03626E6C-DBCC-4889-9FAE-A780431BA43C}" srcOrd="1" destOrd="0" presId="urn:microsoft.com/office/officeart/2005/8/layout/lProcess2"/>
    <dgm:cxn modelId="{343D58B4-F17C-426C-900A-8C98AFF102A1}" type="presParOf" srcId="{58EAC043-524D-45C5-B2A0-EBFDCCD89B17}" destId="{8E61C8E7-6F96-44A2-8F26-B97D8B6900F7}" srcOrd="2" destOrd="0" presId="urn:microsoft.com/office/officeart/2005/8/layout/lProcess2"/>
    <dgm:cxn modelId="{D823BC12-8739-401D-B0AB-ACB89ACFC08A}" type="presParOf" srcId="{8E61C8E7-6F96-44A2-8F26-B97D8B6900F7}" destId="{26FF27C9-5652-4E15-B6AD-403BB0D42DF9}" srcOrd="0" destOrd="0" presId="urn:microsoft.com/office/officeart/2005/8/layout/lProcess2"/>
    <dgm:cxn modelId="{56D0D913-9D66-4E23-9CB1-0591BFB11111}" type="presParOf" srcId="{68FABDA9-EEE8-4E69-8EDD-FD7A7FC5EA7C}" destId="{04D0D08B-A567-4174-91A4-48631A97A9CB}" srcOrd="3" destOrd="0" presId="urn:microsoft.com/office/officeart/2005/8/layout/lProcess2"/>
    <dgm:cxn modelId="{E259350F-DFFA-4418-9F1A-BC1840BA1E7B}" type="presParOf" srcId="{68FABDA9-EEE8-4E69-8EDD-FD7A7FC5EA7C}" destId="{4EB81677-E531-42A1-91F7-EEE35CA33F66}" srcOrd="4" destOrd="0" presId="urn:microsoft.com/office/officeart/2005/8/layout/lProcess2"/>
    <dgm:cxn modelId="{8D18D7EE-662F-4A85-8FC0-F97663F21634}" type="presParOf" srcId="{4EB81677-E531-42A1-91F7-EEE35CA33F66}" destId="{075457B5-048B-4BD3-91A6-BBE54CEF461B}" srcOrd="0" destOrd="0" presId="urn:microsoft.com/office/officeart/2005/8/layout/lProcess2"/>
    <dgm:cxn modelId="{47B1E5F1-D491-4CD4-808A-BEC3F13E1A05}" type="presParOf" srcId="{4EB81677-E531-42A1-91F7-EEE35CA33F66}" destId="{B5D181DE-65A4-4D2F-B937-78F1BD1696AB}" srcOrd="1" destOrd="0" presId="urn:microsoft.com/office/officeart/2005/8/layout/lProcess2"/>
    <dgm:cxn modelId="{34C271A0-3D32-4281-A7CD-AD4153FD34C2}" type="presParOf" srcId="{4EB81677-E531-42A1-91F7-EEE35CA33F66}" destId="{B553AEDD-EE82-4BF2-BAA4-79552FD5FB8D}" srcOrd="2" destOrd="0" presId="urn:microsoft.com/office/officeart/2005/8/layout/lProcess2"/>
    <dgm:cxn modelId="{C8FF192B-B877-4783-8382-B6D4F87DFC51}" type="presParOf" srcId="{B553AEDD-EE82-4BF2-BAA4-79552FD5FB8D}" destId="{9B9BC752-9EE1-4CAF-9502-10F92DF1978F}" srcOrd="0" destOrd="0" presId="urn:microsoft.com/office/officeart/2005/8/layout/lProcess2"/>
    <dgm:cxn modelId="{3ED1F674-7A5E-4C1C-AE65-4610D93EAB91}" type="presParOf" srcId="{68FABDA9-EEE8-4E69-8EDD-FD7A7FC5EA7C}" destId="{7090B31C-0406-45BE-A574-B0AFFC2E8AC4}" srcOrd="5" destOrd="0" presId="urn:microsoft.com/office/officeart/2005/8/layout/lProcess2"/>
    <dgm:cxn modelId="{6EADB684-ACD7-47F0-AFFC-0ADF6F9BBD32}" type="presParOf" srcId="{68FABDA9-EEE8-4E69-8EDD-FD7A7FC5EA7C}" destId="{3ED3FBEC-73A0-4E74-BE96-8856AAFE99EE}" srcOrd="6" destOrd="0" presId="urn:microsoft.com/office/officeart/2005/8/layout/lProcess2"/>
    <dgm:cxn modelId="{E4A1CE34-01BE-46B4-9665-FA4DE9D7427B}" type="presParOf" srcId="{3ED3FBEC-73A0-4E74-BE96-8856AAFE99EE}" destId="{B0235C4F-60CA-400C-A370-02BA3FBD0F36}" srcOrd="0" destOrd="0" presId="urn:microsoft.com/office/officeart/2005/8/layout/lProcess2"/>
    <dgm:cxn modelId="{6D0732B4-F572-4636-BF9C-D3F50FF40615}" type="presParOf" srcId="{3ED3FBEC-73A0-4E74-BE96-8856AAFE99EE}" destId="{F2D3F99B-1DAF-4008-8FC5-DCDFEFA2CD2D}" srcOrd="1" destOrd="0" presId="urn:microsoft.com/office/officeart/2005/8/layout/lProcess2"/>
    <dgm:cxn modelId="{33767554-85AD-4E89-8B05-89D81B5F4093}" type="presParOf" srcId="{3ED3FBEC-73A0-4E74-BE96-8856AAFE99EE}" destId="{A3E6A47D-0B8A-47A1-B8E3-90A273012710}" srcOrd="2" destOrd="0" presId="urn:microsoft.com/office/officeart/2005/8/layout/lProcess2"/>
    <dgm:cxn modelId="{20FA0F59-14EE-4EB6-A889-A4FB026E5BAF}" type="presParOf" srcId="{A3E6A47D-0B8A-47A1-B8E3-90A273012710}" destId="{357B5123-112E-4E44-804E-E8A21E8EA52A}" srcOrd="0" destOrd="0" presId="urn:microsoft.com/office/officeart/2005/8/layout/lProcess2"/>
    <dgm:cxn modelId="{2AC4F3FD-D7C5-45DC-92BB-D9F0AEE0EF00}" type="presParOf" srcId="{68FABDA9-EEE8-4E69-8EDD-FD7A7FC5EA7C}" destId="{1267F443-BBCB-4477-8729-0754CAE55998}" srcOrd="7" destOrd="0" presId="urn:microsoft.com/office/officeart/2005/8/layout/lProcess2"/>
    <dgm:cxn modelId="{2278F2EF-A054-4D0F-A75B-B68334535C4B}" type="presParOf" srcId="{68FABDA9-EEE8-4E69-8EDD-FD7A7FC5EA7C}" destId="{9F2826D9-57DF-469F-BAC0-021FCCDAA1BD}" srcOrd="8" destOrd="0" presId="urn:microsoft.com/office/officeart/2005/8/layout/lProcess2"/>
    <dgm:cxn modelId="{2BE67CEF-C566-4D2E-B882-1271C6D971B8}" type="presParOf" srcId="{9F2826D9-57DF-469F-BAC0-021FCCDAA1BD}" destId="{5E1DFC46-9D36-4158-B88C-E6380708C1C3}" srcOrd="0" destOrd="0" presId="urn:microsoft.com/office/officeart/2005/8/layout/lProcess2"/>
    <dgm:cxn modelId="{357666CA-516C-483F-858F-72827A2529FB}" type="presParOf" srcId="{9F2826D9-57DF-469F-BAC0-021FCCDAA1BD}" destId="{8BD71E82-1F9B-42C4-8EA3-DC93FD4C84B0}" srcOrd="1" destOrd="0" presId="urn:microsoft.com/office/officeart/2005/8/layout/lProcess2"/>
    <dgm:cxn modelId="{DD94FF36-4298-44A6-98F1-1C048666862B}" type="presParOf" srcId="{9F2826D9-57DF-469F-BAC0-021FCCDAA1BD}" destId="{52EE4279-8D51-4227-8B56-A1764E3A60C8}" srcOrd="2" destOrd="0" presId="urn:microsoft.com/office/officeart/2005/8/layout/lProcess2"/>
    <dgm:cxn modelId="{64B98795-0EF4-43C4-8059-DE77D0101D10}" type="presParOf" srcId="{52EE4279-8D51-4227-8B56-A1764E3A60C8}" destId="{B69BB21E-D8E8-4336-8F4C-EB25E9A31B6C}" srcOrd="0" destOrd="0" presId="urn:microsoft.com/office/officeart/2005/8/layout/lProcess2"/>
    <dgm:cxn modelId="{68A664F7-FDD7-4345-A738-27BA005A87A8}" type="presParOf" srcId="{68FABDA9-EEE8-4E69-8EDD-FD7A7FC5EA7C}" destId="{D52CFBA8-266F-4FAC-B266-225730FC9930}" srcOrd="9" destOrd="0" presId="urn:microsoft.com/office/officeart/2005/8/layout/lProcess2"/>
    <dgm:cxn modelId="{FD3FD75E-C726-40E6-A4F8-812532FA56B9}" type="presParOf" srcId="{68FABDA9-EEE8-4E69-8EDD-FD7A7FC5EA7C}" destId="{6F1F58B7-A655-4958-8A2D-A7F3DCAAA80E}" srcOrd="10" destOrd="0" presId="urn:microsoft.com/office/officeart/2005/8/layout/lProcess2"/>
    <dgm:cxn modelId="{DB62EF21-45E3-4523-A005-6981A74C712F}" type="presParOf" srcId="{6F1F58B7-A655-4958-8A2D-A7F3DCAAA80E}" destId="{2E0E9B77-D5CC-44CE-9EF2-67732B7738CB}" srcOrd="0" destOrd="0" presId="urn:microsoft.com/office/officeart/2005/8/layout/lProcess2"/>
    <dgm:cxn modelId="{AD1ACA8C-2CC4-4CAA-8766-0A415A911900}" type="presParOf" srcId="{6F1F58B7-A655-4958-8A2D-A7F3DCAAA80E}" destId="{B5733615-53ED-4825-8904-B3F28BE8C139}" srcOrd="1" destOrd="0" presId="urn:microsoft.com/office/officeart/2005/8/layout/lProcess2"/>
    <dgm:cxn modelId="{A3D0954B-6802-4248-9059-FDD301A59D8C}" type="presParOf" srcId="{6F1F58B7-A655-4958-8A2D-A7F3DCAAA80E}" destId="{A9AED9A1-5808-4018-B6D8-209770523B33}" srcOrd="2" destOrd="0" presId="urn:microsoft.com/office/officeart/2005/8/layout/lProcess2"/>
    <dgm:cxn modelId="{1826CF7B-2B99-4577-A840-274561091ABA}" type="presParOf" srcId="{A9AED9A1-5808-4018-B6D8-209770523B33}" destId="{23DFA8D3-D565-4406-80B0-FE6688D53F11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CC4F3B-31B9-44D9-AA71-30DB0E1422E1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BE0C211-AEE4-4B2E-A0E2-157012CE52CE}">
      <dgm:prSet phldrT="[文本]" phldr="1"/>
      <dgm:spPr/>
      <dgm:t>
        <a:bodyPr/>
        <a:lstStyle/>
        <a:p>
          <a:endParaRPr lang="zh-CN" altLang="en-US" dirty="0"/>
        </a:p>
      </dgm:t>
    </dgm:pt>
    <dgm:pt modelId="{362CA3D9-1150-4626-B700-7CC803EAB34D}" type="parTrans" cxnId="{D2792F25-B5EC-4210-BCED-69AB1CC99F8B}">
      <dgm:prSet/>
      <dgm:spPr/>
      <dgm:t>
        <a:bodyPr/>
        <a:lstStyle/>
        <a:p>
          <a:endParaRPr lang="zh-CN" altLang="en-US"/>
        </a:p>
      </dgm:t>
    </dgm:pt>
    <dgm:pt modelId="{799B50FD-DFCF-4CAC-8D0F-68E4ACD3F91F}" type="sibTrans" cxnId="{D2792F25-B5EC-4210-BCED-69AB1CC99F8B}">
      <dgm:prSet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zh-CN" altLang="en-US"/>
        </a:p>
      </dgm:t>
    </dgm:pt>
    <dgm:pt modelId="{0FC5E315-47D4-4BDD-B9E4-BE69EA174FA6}">
      <dgm:prSet phldrT="[文本]" phldr="1"/>
      <dgm:spPr/>
      <dgm:t>
        <a:bodyPr/>
        <a:lstStyle/>
        <a:p>
          <a:endParaRPr lang="zh-CN" altLang="en-US" dirty="0"/>
        </a:p>
      </dgm:t>
    </dgm:pt>
    <dgm:pt modelId="{7E8FCFF6-C92E-48DB-A362-BDB3B5D9463A}" type="parTrans" cxnId="{29F0BCDC-287F-4FC9-8D86-FED078EC407E}">
      <dgm:prSet/>
      <dgm:spPr/>
      <dgm:t>
        <a:bodyPr/>
        <a:lstStyle/>
        <a:p>
          <a:endParaRPr lang="zh-CN" altLang="en-US"/>
        </a:p>
      </dgm:t>
    </dgm:pt>
    <dgm:pt modelId="{7743B4E4-532A-4472-ACC7-4F6216F1E7F2}" type="sibTrans" cxnId="{29F0BCDC-287F-4FC9-8D86-FED078EC407E}">
      <dgm:prSet/>
      <dgm:spPr/>
      <dgm:t>
        <a:bodyPr/>
        <a:lstStyle/>
        <a:p>
          <a:endParaRPr lang="zh-CN" altLang="en-US"/>
        </a:p>
      </dgm:t>
    </dgm:pt>
    <dgm:pt modelId="{2754909D-FCCF-4938-9073-08E93CE4A04E}">
      <dgm:prSet phldrT="[文本]" phldr="1"/>
      <dgm:spPr/>
      <dgm:t>
        <a:bodyPr/>
        <a:lstStyle/>
        <a:p>
          <a:endParaRPr lang="zh-CN" altLang="en-US" dirty="0"/>
        </a:p>
      </dgm:t>
    </dgm:pt>
    <dgm:pt modelId="{6B37D549-11DC-4ED1-8FAF-659452985717}" type="parTrans" cxnId="{BEFF0F34-7316-43F1-AA87-F41BBD17099F}">
      <dgm:prSet/>
      <dgm:spPr/>
      <dgm:t>
        <a:bodyPr/>
        <a:lstStyle/>
        <a:p>
          <a:endParaRPr lang="zh-CN" altLang="en-US"/>
        </a:p>
      </dgm:t>
    </dgm:pt>
    <dgm:pt modelId="{73836AED-E530-4A24-8811-39528F89DCBF}" type="sibTrans" cxnId="{BEFF0F34-7316-43F1-AA87-F41BBD17099F}">
      <dgm:prSet/>
      <dgm:spPr/>
      <dgm:t>
        <a:bodyPr/>
        <a:lstStyle/>
        <a:p>
          <a:endParaRPr lang="zh-CN" altLang="en-US"/>
        </a:p>
      </dgm:t>
    </dgm:pt>
    <dgm:pt modelId="{C9AEC9AA-6A7B-4130-9F7A-20913B3576FE}">
      <dgm:prSet phldrT="[文本]" phldr="1"/>
      <dgm:spPr/>
      <dgm:t>
        <a:bodyPr/>
        <a:lstStyle/>
        <a:p>
          <a:endParaRPr lang="zh-CN" altLang="en-US" dirty="0"/>
        </a:p>
      </dgm:t>
    </dgm:pt>
    <dgm:pt modelId="{52797923-E5D0-472C-B5FE-F0EDF18EFB2C}" type="parTrans" cxnId="{791C8D04-77BE-4A2A-B6DC-7A6F0008BD90}">
      <dgm:prSet/>
      <dgm:spPr/>
      <dgm:t>
        <a:bodyPr/>
        <a:lstStyle/>
        <a:p>
          <a:endParaRPr lang="zh-CN" altLang="en-US"/>
        </a:p>
      </dgm:t>
    </dgm:pt>
    <dgm:pt modelId="{74BBD3C6-DB6C-42A4-B5E9-727E1C1E95A3}" type="sibTrans" cxnId="{791C8D04-77BE-4A2A-B6DC-7A6F0008BD90}">
      <dgm:prSet/>
      <dgm:spPr/>
      <dgm:t>
        <a:bodyPr/>
        <a:lstStyle/>
        <a:p>
          <a:endParaRPr lang="zh-CN" altLang="en-US"/>
        </a:p>
      </dgm:t>
    </dgm:pt>
    <dgm:pt modelId="{A98C0999-76DA-4349-B46E-69E492821872}" type="pres">
      <dgm:prSet presAssocID="{B6CC4F3B-31B9-44D9-AA71-30DB0E1422E1}" presName="Name0" presStyleCnt="0">
        <dgm:presLayoutVars>
          <dgm:dir/>
        </dgm:presLayoutVars>
      </dgm:prSet>
      <dgm:spPr/>
    </dgm:pt>
    <dgm:pt modelId="{2473CDAC-0EC9-4837-ACB8-3EB2872E0BAE}" type="pres">
      <dgm:prSet presAssocID="{799B50FD-DFCF-4CAC-8D0F-68E4ACD3F91F}" presName="picture_1" presStyleLbl="bgImgPlace1" presStyleIdx="0" presStyleCnt="1" custScaleX="196620" custScaleY="106299" custLinFactNeighborX="-47779" custLinFactNeighborY="-965"/>
      <dgm:spPr/>
    </dgm:pt>
    <dgm:pt modelId="{542B9452-2078-44C2-BC33-59899C247125}" type="pres">
      <dgm:prSet presAssocID="{CBE0C211-AEE4-4B2E-A0E2-157012CE52CE}" presName="text_1" presStyleLbl="node1" presStyleIdx="0" presStyleCnt="0" custLinFactNeighborX="-72737" custLinFactNeighborY="17240">
        <dgm:presLayoutVars>
          <dgm:bulletEnabled val="1"/>
        </dgm:presLayoutVars>
      </dgm:prSet>
      <dgm:spPr/>
    </dgm:pt>
    <dgm:pt modelId="{8297437C-9A38-4195-BBF8-B93D34141D58}" type="pres">
      <dgm:prSet presAssocID="{B6CC4F3B-31B9-44D9-AA71-30DB0E1422E1}" presName="linV" presStyleCnt="0"/>
      <dgm:spPr/>
    </dgm:pt>
    <dgm:pt modelId="{03ACCC8F-C781-4AE0-8BE7-BF3B9CF0BA28}" type="pres">
      <dgm:prSet presAssocID="{0FC5E315-47D4-4BDD-B9E4-BE69EA174FA6}" presName="pair" presStyleCnt="0"/>
      <dgm:spPr/>
    </dgm:pt>
    <dgm:pt modelId="{DEB1741F-763D-4C32-A11A-6C5C31BD2436}" type="pres">
      <dgm:prSet presAssocID="{0FC5E315-47D4-4BDD-B9E4-BE69EA174FA6}" presName="spaceH" presStyleLbl="node1" presStyleIdx="0" presStyleCnt="0"/>
      <dgm:spPr/>
    </dgm:pt>
    <dgm:pt modelId="{610EDA84-EC49-452A-AA53-3355E58C041B}" type="pres">
      <dgm:prSet presAssocID="{0FC5E315-47D4-4BDD-B9E4-BE69EA174FA6}" presName="desPictures" presStyleLbl="alignImgPlace1" presStyleIdx="0" presStyleCnt="3" custLinFactNeighborX="3245" custLinFactNeighborY="32130"/>
      <dgm:spPr>
        <a:blipFill rotWithShape="1">
          <a:blip xmlns:r="http://schemas.openxmlformats.org/officeDocument/2006/relationships" r:embed="rId2"/>
          <a:srcRect/>
          <a:stretch>
            <a:fillRect l="-65000" r="-65000"/>
          </a:stretch>
        </a:blipFill>
      </dgm:spPr>
    </dgm:pt>
    <dgm:pt modelId="{426AC3E7-E477-4296-871E-CE39D916969D}" type="pres">
      <dgm:prSet presAssocID="{0FC5E315-47D4-4BDD-B9E4-BE69EA174FA6}" presName="desTextWrapper" presStyleCnt="0"/>
      <dgm:spPr/>
    </dgm:pt>
    <dgm:pt modelId="{AA622B1A-9513-4497-A930-A1EB37031A81}" type="pres">
      <dgm:prSet presAssocID="{0FC5E315-47D4-4BDD-B9E4-BE69EA174FA6}" presName="desText" presStyleLbl="revTx" presStyleIdx="0" presStyleCnt="3" custLinFactNeighborX="6267" custLinFactNeighborY="24146">
        <dgm:presLayoutVars>
          <dgm:bulletEnabled val="1"/>
        </dgm:presLayoutVars>
      </dgm:prSet>
      <dgm:spPr/>
    </dgm:pt>
    <dgm:pt modelId="{1A96261E-8A3A-4D79-B36B-D95348127A0C}" type="pres">
      <dgm:prSet presAssocID="{7743B4E4-532A-4472-ACC7-4F6216F1E7F2}" presName="spaceV" presStyleCnt="0"/>
      <dgm:spPr/>
    </dgm:pt>
    <dgm:pt modelId="{7A87979F-E4B5-4985-B73B-C42F363D5416}" type="pres">
      <dgm:prSet presAssocID="{2754909D-FCCF-4938-9073-08E93CE4A04E}" presName="pair" presStyleCnt="0"/>
      <dgm:spPr/>
    </dgm:pt>
    <dgm:pt modelId="{2B2114B6-7CE9-44C9-B686-6E95EF149375}" type="pres">
      <dgm:prSet presAssocID="{2754909D-FCCF-4938-9073-08E93CE4A04E}" presName="spaceH" presStyleLbl="node1" presStyleIdx="0" presStyleCnt="0"/>
      <dgm:spPr/>
    </dgm:pt>
    <dgm:pt modelId="{C1711D96-28BB-4083-B415-1DD94F8608FE}" type="pres">
      <dgm:prSet presAssocID="{2754909D-FCCF-4938-9073-08E93CE4A04E}" presName="desPictures" presStyleLbl="alignImgPlace1" presStyleIdx="1" presStyleCnt="3" custLinFactNeighborX="3245" custLinFactNeighborY="32130"/>
      <dgm:spPr>
        <a:blipFill rotWithShape="1">
          <a:blip xmlns:r="http://schemas.openxmlformats.org/officeDocument/2006/relationships" r:embed="rId3"/>
          <a:srcRect/>
          <a:stretch>
            <a:fillRect l="-37000" r="-37000"/>
          </a:stretch>
        </a:blipFill>
      </dgm:spPr>
    </dgm:pt>
    <dgm:pt modelId="{8C3A61EA-EB49-43AC-AFF8-DD43BD203C6C}" type="pres">
      <dgm:prSet presAssocID="{2754909D-FCCF-4938-9073-08E93CE4A04E}" presName="desTextWrapper" presStyleCnt="0"/>
      <dgm:spPr/>
    </dgm:pt>
    <dgm:pt modelId="{1F664A04-9AD2-401C-8A8F-6B9011358F1A}" type="pres">
      <dgm:prSet presAssocID="{2754909D-FCCF-4938-9073-08E93CE4A04E}" presName="desText" presStyleLbl="revTx" presStyleIdx="1" presStyleCnt="3" custLinFactNeighborX="6267" custLinFactNeighborY="32130">
        <dgm:presLayoutVars>
          <dgm:bulletEnabled val="1"/>
        </dgm:presLayoutVars>
      </dgm:prSet>
      <dgm:spPr/>
    </dgm:pt>
    <dgm:pt modelId="{94CDB372-209F-4453-A3F3-820BE6C61963}" type="pres">
      <dgm:prSet presAssocID="{73836AED-E530-4A24-8811-39528F89DCBF}" presName="spaceV" presStyleCnt="0"/>
      <dgm:spPr/>
    </dgm:pt>
    <dgm:pt modelId="{43317F19-A2A2-4843-B793-A6942B56741D}" type="pres">
      <dgm:prSet presAssocID="{C9AEC9AA-6A7B-4130-9F7A-20913B3576FE}" presName="pair" presStyleCnt="0"/>
      <dgm:spPr/>
    </dgm:pt>
    <dgm:pt modelId="{6EA8963D-D5E6-4673-ACCD-19AEF763FCE8}" type="pres">
      <dgm:prSet presAssocID="{C9AEC9AA-6A7B-4130-9F7A-20913B3576FE}" presName="spaceH" presStyleLbl="node1" presStyleIdx="0" presStyleCnt="0"/>
      <dgm:spPr/>
    </dgm:pt>
    <dgm:pt modelId="{0ED0F73A-5F60-4D47-96C9-1D2198D85B0D}" type="pres">
      <dgm:prSet presAssocID="{C9AEC9AA-6A7B-4130-9F7A-20913B3576FE}" presName="desPictures" presStyleLbl="alignImgPlace1" presStyleIdx="2" presStyleCnt="3" custLinFactNeighborX="3245" custLinFactNeighborY="32130"/>
      <dgm:spPr/>
    </dgm:pt>
    <dgm:pt modelId="{6074C14C-2923-458E-B431-C9CE8E752A83}" type="pres">
      <dgm:prSet presAssocID="{C9AEC9AA-6A7B-4130-9F7A-20913B3576FE}" presName="desTextWrapper" presStyleCnt="0"/>
      <dgm:spPr/>
    </dgm:pt>
    <dgm:pt modelId="{B0D6F0F3-BD70-4D81-B945-ACF3437966F0}" type="pres">
      <dgm:prSet presAssocID="{C9AEC9AA-6A7B-4130-9F7A-20913B3576FE}" presName="desText" presStyleLbl="revTx" presStyleIdx="2" presStyleCnt="3" custLinFactNeighborX="6267" custLinFactNeighborY="25712">
        <dgm:presLayoutVars>
          <dgm:bulletEnabled val="1"/>
        </dgm:presLayoutVars>
      </dgm:prSet>
      <dgm:spPr/>
    </dgm:pt>
    <dgm:pt modelId="{FB98DFB9-BB28-40B9-982C-DB1958D86631}" type="pres">
      <dgm:prSet presAssocID="{B6CC4F3B-31B9-44D9-AA71-30DB0E1422E1}" presName="maxNode" presStyleCnt="0"/>
      <dgm:spPr/>
    </dgm:pt>
    <dgm:pt modelId="{C8653419-B6BA-4F1B-8D9A-7377D6B2372E}" type="pres">
      <dgm:prSet presAssocID="{B6CC4F3B-31B9-44D9-AA71-30DB0E1422E1}" presName="Name33" presStyleCnt="0"/>
      <dgm:spPr/>
    </dgm:pt>
  </dgm:ptLst>
  <dgm:cxnLst>
    <dgm:cxn modelId="{791C8D04-77BE-4A2A-B6DC-7A6F0008BD90}" srcId="{B6CC4F3B-31B9-44D9-AA71-30DB0E1422E1}" destId="{C9AEC9AA-6A7B-4130-9F7A-20913B3576FE}" srcOrd="3" destOrd="0" parTransId="{52797923-E5D0-472C-B5FE-F0EDF18EFB2C}" sibTransId="{74BBD3C6-DB6C-42A4-B5E9-727E1C1E95A3}"/>
    <dgm:cxn modelId="{D4FFDF22-271B-40C6-90FD-B537A677BF41}" type="presOf" srcId="{0FC5E315-47D4-4BDD-B9E4-BE69EA174FA6}" destId="{AA622B1A-9513-4497-A930-A1EB37031A81}" srcOrd="0" destOrd="0" presId="urn:microsoft.com/office/officeart/2008/layout/AccentedPicture"/>
    <dgm:cxn modelId="{D2792F25-B5EC-4210-BCED-69AB1CC99F8B}" srcId="{B6CC4F3B-31B9-44D9-AA71-30DB0E1422E1}" destId="{CBE0C211-AEE4-4B2E-A0E2-157012CE52CE}" srcOrd="0" destOrd="0" parTransId="{362CA3D9-1150-4626-B700-7CC803EAB34D}" sibTransId="{799B50FD-DFCF-4CAC-8D0F-68E4ACD3F91F}"/>
    <dgm:cxn modelId="{BEFF0F34-7316-43F1-AA87-F41BBD17099F}" srcId="{B6CC4F3B-31B9-44D9-AA71-30DB0E1422E1}" destId="{2754909D-FCCF-4938-9073-08E93CE4A04E}" srcOrd="2" destOrd="0" parTransId="{6B37D549-11DC-4ED1-8FAF-659452985717}" sibTransId="{73836AED-E530-4A24-8811-39528F89DCBF}"/>
    <dgm:cxn modelId="{158DDFAC-C6F4-4B4D-B514-05C62532F638}" type="presOf" srcId="{799B50FD-DFCF-4CAC-8D0F-68E4ACD3F91F}" destId="{2473CDAC-0EC9-4837-ACB8-3EB2872E0BAE}" srcOrd="0" destOrd="0" presId="urn:microsoft.com/office/officeart/2008/layout/AccentedPicture"/>
    <dgm:cxn modelId="{8F2D18AD-A439-40E2-B751-71418E07CE59}" type="presOf" srcId="{CBE0C211-AEE4-4B2E-A0E2-157012CE52CE}" destId="{542B9452-2078-44C2-BC33-59899C247125}" srcOrd="0" destOrd="0" presId="urn:microsoft.com/office/officeart/2008/layout/AccentedPicture"/>
    <dgm:cxn modelId="{FFE528CF-858F-4075-8083-EE2D3940A91C}" type="presOf" srcId="{2754909D-FCCF-4938-9073-08E93CE4A04E}" destId="{1F664A04-9AD2-401C-8A8F-6B9011358F1A}" srcOrd="0" destOrd="0" presId="urn:microsoft.com/office/officeart/2008/layout/AccentedPicture"/>
    <dgm:cxn modelId="{29F0BCDC-287F-4FC9-8D86-FED078EC407E}" srcId="{B6CC4F3B-31B9-44D9-AA71-30DB0E1422E1}" destId="{0FC5E315-47D4-4BDD-B9E4-BE69EA174FA6}" srcOrd="1" destOrd="0" parTransId="{7E8FCFF6-C92E-48DB-A362-BDB3B5D9463A}" sibTransId="{7743B4E4-532A-4472-ACC7-4F6216F1E7F2}"/>
    <dgm:cxn modelId="{224D96FA-DD58-4BB2-9124-7B15DBB1F61B}" type="presOf" srcId="{C9AEC9AA-6A7B-4130-9F7A-20913B3576FE}" destId="{B0D6F0F3-BD70-4D81-B945-ACF3437966F0}" srcOrd="0" destOrd="0" presId="urn:microsoft.com/office/officeart/2008/layout/AccentedPicture"/>
    <dgm:cxn modelId="{4875D9FD-335A-43D3-B274-2C03EC966767}" type="presOf" srcId="{B6CC4F3B-31B9-44D9-AA71-30DB0E1422E1}" destId="{A98C0999-76DA-4349-B46E-69E492821872}" srcOrd="0" destOrd="0" presId="urn:microsoft.com/office/officeart/2008/layout/AccentedPicture"/>
    <dgm:cxn modelId="{020BB121-DDC6-4765-B305-CA748EBE2858}" type="presParOf" srcId="{A98C0999-76DA-4349-B46E-69E492821872}" destId="{2473CDAC-0EC9-4837-ACB8-3EB2872E0BAE}" srcOrd="0" destOrd="0" presId="urn:microsoft.com/office/officeart/2008/layout/AccentedPicture"/>
    <dgm:cxn modelId="{671648CF-F80C-46AC-BBDE-38467E5FA9ED}" type="presParOf" srcId="{A98C0999-76DA-4349-B46E-69E492821872}" destId="{542B9452-2078-44C2-BC33-59899C247125}" srcOrd="1" destOrd="0" presId="urn:microsoft.com/office/officeart/2008/layout/AccentedPicture"/>
    <dgm:cxn modelId="{524EEAED-417B-4227-A67D-656746397363}" type="presParOf" srcId="{A98C0999-76DA-4349-B46E-69E492821872}" destId="{8297437C-9A38-4195-BBF8-B93D34141D58}" srcOrd="2" destOrd="0" presId="urn:microsoft.com/office/officeart/2008/layout/AccentedPicture"/>
    <dgm:cxn modelId="{AF5350CB-7DA9-4093-A888-8A15F1E4AD49}" type="presParOf" srcId="{8297437C-9A38-4195-BBF8-B93D34141D58}" destId="{03ACCC8F-C781-4AE0-8BE7-BF3B9CF0BA28}" srcOrd="0" destOrd="0" presId="urn:microsoft.com/office/officeart/2008/layout/AccentedPicture"/>
    <dgm:cxn modelId="{38005B6F-E301-4D1D-AC38-587F178205C1}" type="presParOf" srcId="{03ACCC8F-C781-4AE0-8BE7-BF3B9CF0BA28}" destId="{DEB1741F-763D-4C32-A11A-6C5C31BD2436}" srcOrd="0" destOrd="0" presId="urn:microsoft.com/office/officeart/2008/layout/AccentedPicture"/>
    <dgm:cxn modelId="{717F0E71-750E-4669-B4FF-8618E351E008}" type="presParOf" srcId="{03ACCC8F-C781-4AE0-8BE7-BF3B9CF0BA28}" destId="{610EDA84-EC49-452A-AA53-3355E58C041B}" srcOrd="1" destOrd="0" presId="urn:microsoft.com/office/officeart/2008/layout/AccentedPicture"/>
    <dgm:cxn modelId="{E7C8F760-31C1-47D5-B0C8-6DEAD6368896}" type="presParOf" srcId="{03ACCC8F-C781-4AE0-8BE7-BF3B9CF0BA28}" destId="{426AC3E7-E477-4296-871E-CE39D916969D}" srcOrd="2" destOrd="0" presId="urn:microsoft.com/office/officeart/2008/layout/AccentedPicture"/>
    <dgm:cxn modelId="{E6A43E85-FEF0-4B2C-84A3-945847CFB8E2}" type="presParOf" srcId="{426AC3E7-E477-4296-871E-CE39D916969D}" destId="{AA622B1A-9513-4497-A930-A1EB37031A81}" srcOrd="0" destOrd="0" presId="urn:microsoft.com/office/officeart/2008/layout/AccentedPicture"/>
    <dgm:cxn modelId="{20609227-BCD5-4810-96A9-0DBBFC074961}" type="presParOf" srcId="{8297437C-9A38-4195-BBF8-B93D34141D58}" destId="{1A96261E-8A3A-4D79-B36B-D95348127A0C}" srcOrd="1" destOrd="0" presId="urn:microsoft.com/office/officeart/2008/layout/AccentedPicture"/>
    <dgm:cxn modelId="{96D774B0-89D9-4F21-8EC8-F069C0939B15}" type="presParOf" srcId="{8297437C-9A38-4195-BBF8-B93D34141D58}" destId="{7A87979F-E4B5-4985-B73B-C42F363D5416}" srcOrd="2" destOrd="0" presId="urn:microsoft.com/office/officeart/2008/layout/AccentedPicture"/>
    <dgm:cxn modelId="{BF853AA1-4885-4C87-81B6-E95740156E5F}" type="presParOf" srcId="{7A87979F-E4B5-4985-B73B-C42F363D5416}" destId="{2B2114B6-7CE9-44C9-B686-6E95EF149375}" srcOrd="0" destOrd="0" presId="urn:microsoft.com/office/officeart/2008/layout/AccentedPicture"/>
    <dgm:cxn modelId="{687F595E-0EB2-4D6B-9FC7-DA3AFCAB897D}" type="presParOf" srcId="{7A87979F-E4B5-4985-B73B-C42F363D5416}" destId="{C1711D96-28BB-4083-B415-1DD94F8608FE}" srcOrd="1" destOrd="0" presId="urn:microsoft.com/office/officeart/2008/layout/AccentedPicture"/>
    <dgm:cxn modelId="{09A55E9A-C23F-4DFC-810B-A21C57024D14}" type="presParOf" srcId="{7A87979F-E4B5-4985-B73B-C42F363D5416}" destId="{8C3A61EA-EB49-43AC-AFF8-DD43BD203C6C}" srcOrd="2" destOrd="0" presId="urn:microsoft.com/office/officeart/2008/layout/AccentedPicture"/>
    <dgm:cxn modelId="{235C75C8-62A5-4FF7-B3D1-EAD5E6AEE430}" type="presParOf" srcId="{8C3A61EA-EB49-43AC-AFF8-DD43BD203C6C}" destId="{1F664A04-9AD2-401C-8A8F-6B9011358F1A}" srcOrd="0" destOrd="0" presId="urn:microsoft.com/office/officeart/2008/layout/AccentedPicture"/>
    <dgm:cxn modelId="{52EF1864-40BE-411F-81FC-FE65BEB978E0}" type="presParOf" srcId="{8297437C-9A38-4195-BBF8-B93D34141D58}" destId="{94CDB372-209F-4453-A3F3-820BE6C61963}" srcOrd="3" destOrd="0" presId="urn:microsoft.com/office/officeart/2008/layout/AccentedPicture"/>
    <dgm:cxn modelId="{1B384E38-1E0E-48F4-8165-C899DC583271}" type="presParOf" srcId="{8297437C-9A38-4195-BBF8-B93D34141D58}" destId="{43317F19-A2A2-4843-B793-A6942B56741D}" srcOrd="4" destOrd="0" presId="urn:microsoft.com/office/officeart/2008/layout/AccentedPicture"/>
    <dgm:cxn modelId="{DD7FE237-87BB-4D80-8B52-237633987F59}" type="presParOf" srcId="{43317F19-A2A2-4843-B793-A6942B56741D}" destId="{6EA8963D-D5E6-4673-ACCD-19AEF763FCE8}" srcOrd="0" destOrd="0" presId="urn:microsoft.com/office/officeart/2008/layout/AccentedPicture"/>
    <dgm:cxn modelId="{21930174-FDB9-4358-A684-28063F1E1EE8}" type="presParOf" srcId="{43317F19-A2A2-4843-B793-A6942B56741D}" destId="{0ED0F73A-5F60-4D47-96C9-1D2198D85B0D}" srcOrd="1" destOrd="0" presId="urn:microsoft.com/office/officeart/2008/layout/AccentedPicture"/>
    <dgm:cxn modelId="{8535FCF0-A412-4303-A6FA-1B52DBFEADF5}" type="presParOf" srcId="{43317F19-A2A2-4843-B793-A6942B56741D}" destId="{6074C14C-2923-458E-B431-C9CE8E752A83}" srcOrd="2" destOrd="0" presId="urn:microsoft.com/office/officeart/2008/layout/AccentedPicture"/>
    <dgm:cxn modelId="{3B042868-9CC9-4D8D-B558-412FE7032201}" type="presParOf" srcId="{6074C14C-2923-458E-B431-C9CE8E752A83}" destId="{B0D6F0F3-BD70-4D81-B945-ACF3437966F0}" srcOrd="0" destOrd="0" presId="urn:microsoft.com/office/officeart/2008/layout/AccentedPicture"/>
    <dgm:cxn modelId="{2C01CD75-FFE8-4F85-A08D-E439CB59CFB2}" type="presParOf" srcId="{A98C0999-76DA-4349-B46E-69E492821872}" destId="{FB98DFB9-BB28-40B9-982C-DB1958D86631}" srcOrd="3" destOrd="0" presId="urn:microsoft.com/office/officeart/2008/layout/AccentedPicture"/>
    <dgm:cxn modelId="{588E1185-9909-4833-953B-BC9647C7893C}" type="presParOf" srcId="{FB98DFB9-BB28-40B9-982C-DB1958D86631}" destId="{C8653419-B6BA-4F1B-8D9A-7377D6B2372E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E43FEC-4AD1-45E0-B8B1-A7DE887555C0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27347CE1-89B2-4855-A00D-F6671F19A54D}">
      <dgm:prSet phldrT="[文本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altLang="zh-CN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100" b="1" dirty="0">
              <a:solidFill>
                <a:schemeClr val="bg1"/>
              </a:solidFill>
              <a:latin typeface="Hiragino Sans GB"/>
            </a:rPr>
            <a:t>麦克风</a:t>
          </a:r>
          <a:r>
            <a:rPr lang="zh-CN" altLang="en-US" sz="1100" b="1" i="0" dirty="0">
              <a:solidFill>
                <a:schemeClr val="bg1"/>
              </a:solidFill>
              <a:effectLst/>
              <a:latin typeface="Hiragino Sans GB"/>
            </a:rPr>
            <a:t>阵列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: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360° 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语音拾音覆盖范围长达 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15 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英尺。 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AGC 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和宽带语音技术应用于</a:t>
          </a:r>
          <a:r>
            <a:rPr lang="en-US" altLang="zh-CN" sz="1100" b="0" i="0" dirty="0" err="1">
              <a:solidFill>
                <a:schemeClr val="bg1"/>
              </a:solidFill>
              <a:effectLst/>
              <a:latin typeface="Hiragino Sans GB"/>
            </a:rPr>
            <a:t>LincPlus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 C1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会议扬声器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,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即使在通话期间也能保持语音平衡和稳定。 可以根据距离挑选团队成员的声音。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altLang="zh-CN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100" b="1" i="0" dirty="0">
              <a:solidFill>
                <a:schemeClr val="bg1"/>
              </a:solidFill>
              <a:effectLst/>
              <a:latin typeface="Hiragino Sans GB"/>
            </a:rPr>
            <a:t>即插即用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，</a:t>
          </a:r>
          <a:endParaRPr lang="en-US" altLang="zh-CN" sz="1100" dirty="0">
            <a:solidFill>
              <a:schemeClr val="bg1"/>
            </a:solidFill>
            <a:latin typeface="Hiragino Sans GB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zh-CN" altLang="en-US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支持</a:t>
          </a:r>
          <a:r>
            <a:rPr lang="en-US" altLang="zh-CN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uac1.0</a:t>
          </a:r>
          <a:r>
            <a:rPr lang="zh-CN" altLang="en-US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，免驱动，兼容新老上位机设备。</a:t>
          </a:r>
          <a:endParaRPr lang="en-US" altLang="zh-CN" sz="110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en-US" altLang="zh-CN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100" b="1" i="0" dirty="0">
              <a:solidFill>
                <a:schemeClr val="bg1"/>
              </a:solidFill>
              <a:effectLst/>
              <a:latin typeface="Hiragino Sans GB"/>
            </a:rPr>
            <a:t>兼容领先平台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,</a:t>
          </a:r>
        </a:p>
        <a:p>
          <a:pPr algn="l">
            <a:buFont typeface="Arial" panose="020B0604020202020204" pitchFamily="34" charset="0"/>
            <a:buChar char="•"/>
          </a:pP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Skype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Zoom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Webex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dirty="0" err="1">
              <a:solidFill>
                <a:schemeClr val="bg1"/>
              </a:solidFill>
              <a:effectLst/>
              <a:latin typeface="Hiragino Sans GB"/>
            </a:rPr>
            <a:t>gotomeeting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Cisco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Avaya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dirty="0">
              <a:solidFill>
                <a:schemeClr val="bg1"/>
              </a:solidFill>
              <a:effectLst/>
              <a:latin typeface="Hiragino Sans GB"/>
            </a:rPr>
            <a:t>MSN</a:t>
          </a:r>
          <a:r>
            <a:rPr lang="zh-CN" altLang="en-US" sz="1100" b="0" i="0" dirty="0">
              <a:solidFill>
                <a:schemeClr val="bg1"/>
              </a:solidFill>
              <a:effectLst/>
              <a:latin typeface="Hiragino Sans GB"/>
            </a:rPr>
            <a:t>。</a:t>
          </a:r>
          <a:endParaRPr lang="zh-CN" altLang="en-US" sz="1100" dirty="0">
            <a:solidFill>
              <a:schemeClr val="bg1"/>
            </a:solidFill>
          </a:endParaRPr>
        </a:p>
      </dgm:t>
    </dgm:pt>
    <dgm:pt modelId="{5AD56854-4F76-4CE0-8E05-7624E1D6A516}" type="sibTrans" cxnId="{DD4249FB-4758-4147-BCAF-BE4B8CDFB356}">
      <dgm:prSet/>
      <dgm:spPr/>
      <dgm:t>
        <a:bodyPr/>
        <a:lstStyle/>
        <a:p>
          <a:endParaRPr lang="zh-CN" altLang="en-US"/>
        </a:p>
      </dgm:t>
    </dgm:pt>
    <dgm:pt modelId="{1932D7A3-7EC8-477A-9865-D91BA7C3FFD2}" type="parTrans" cxnId="{DD4249FB-4758-4147-BCAF-BE4B8CDFB356}">
      <dgm:prSet/>
      <dgm:spPr/>
      <dgm:t>
        <a:bodyPr/>
        <a:lstStyle/>
        <a:p>
          <a:endParaRPr lang="zh-CN" altLang="en-US"/>
        </a:p>
      </dgm:t>
    </dgm:pt>
    <dgm:pt modelId="{1CCD717D-A1EA-414A-B199-D4447AC0F6A3}">
      <dgm:prSet phldrT="[文本]" custT="1"/>
      <dgm:spPr/>
      <dgm:t>
        <a:bodyPr/>
        <a:lstStyle/>
        <a:p>
          <a:pPr algn="l">
            <a:buFont typeface="Wingdings" panose="05000000000000000000" pitchFamily="2" charset="2"/>
            <a:buChar char="Ø"/>
          </a:pP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 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双麦克风拾音，主动降噪，降噪深度可达</a:t>
          </a: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57+-3dB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。 </a:t>
          </a:r>
          <a:endParaRPr lang="en-US" altLang="zh-CN" sz="105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algn="l">
            <a:buFont typeface="Wingdings" panose="05000000000000000000" pitchFamily="2" charset="2"/>
            <a:buChar char="Ø"/>
          </a:pP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清晰数字语音通话，语音清晰通透、高度还原声人声。</a:t>
          </a:r>
          <a:endParaRPr lang="en-US" altLang="zh-CN" sz="105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algn="l">
            <a:buFont typeface="Wingdings" panose="05000000000000000000" pitchFamily="2" charset="2"/>
            <a:buChar char="Ø"/>
          </a:pP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 MIC 8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段硬件</a:t>
          </a: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EQ 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，配置属于自己的声音。</a:t>
          </a:r>
          <a:endParaRPr lang="en-US" altLang="zh-CN" sz="105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algn="l">
            <a:buFont typeface="Wingdings" panose="05000000000000000000" pitchFamily="2" charset="2"/>
            <a:buChar char="Ø"/>
          </a:pP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 MIC AGC 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自动增益控制，避免暴音、在声音不连续或声音较低时可自动放大声音信号。</a:t>
          </a:r>
          <a:endParaRPr lang="en-US" altLang="zh-CN" sz="105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algn="l">
            <a:buFont typeface="Wingdings" panose="05000000000000000000" pitchFamily="2" charset="2"/>
            <a:buChar char="Ø"/>
          </a:pP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支持</a:t>
          </a: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Speaker EQ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，让声音和音乐更加饱满。</a:t>
          </a:r>
          <a:endParaRPr lang="en-US" altLang="zh-CN" sz="105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algn="l">
            <a:buFont typeface="Wingdings" panose="05000000000000000000" pitchFamily="2" charset="2"/>
            <a:buChar char="Ø"/>
          </a:pP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支持微软</a:t>
          </a: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teams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、腾讯会议认证。</a:t>
          </a:r>
          <a:endParaRPr lang="en-US" altLang="zh-CN" sz="105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algn="l">
            <a:buFont typeface="Wingdings" panose="05000000000000000000" pitchFamily="2" charset="2"/>
            <a:buChar char="Ø"/>
          </a:pP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支持耳返功能</a:t>
          </a:r>
          <a:r>
            <a:rPr lang="en-US" altLang="zh-CN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----sidetone</a:t>
          </a:r>
          <a:r>
            <a:rPr lang="zh-CN" altLang="en-US" sz="10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。</a:t>
          </a:r>
          <a:endParaRPr lang="zh-CN" altLang="en-US" sz="1050" dirty="0">
            <a:solidFill>
              <a:schemeClr val="bg1"/>
            </a:solidFill>
          </a:endParaRPr>
        </a:p>
      </dgm:t>
    </dgm:pt>
    <dgm:pt modelId="{13F04413-BB49-417F-87A4-31708B31B34A}" type="sibTrans" cxnId="{E6AA9DDA-10F2-4F48-86BD-46255D6BF7BD}">
      <dgm:prSet/>
      <dgm:spPr/>
      <dgm:t>
        <a:bodyPr/>
        <a:lstStyle/>
        <a:p>
          <a:endParaRPr lang="zh-CN" altLang="en-US"/>
        </a:p>
      </dgm:t>
    </dgm:pt>
    <dgm:pt modelId="{33DA2302-DFE3-4E1D-A796-CAB221C59AFA}" type="parTrans" cxnId="{E6AA9DDA-10F2-4F48-86BD-46255D6BF7BD}">
      <dgm:prSet/>
      <dgm:spPr/>
      <dgm:t>
        <a:bodyPr/>
        <a:lstStyle/>
        <a:p>
          <a:endParaRPr lang="zh-CN" altLang="en-US"/>
        </a:p>
      </dgm:t>
    </dgm:pt>
    <dgm:pt modelId="{8626C4EE-0A3B-497B-9DC4-B71A9A545070}">
      <dgm:prSet phldrT="[文本]" custT="1"/>
      <dgm:spPr/>
      <dgm:t>
        <a:bodyPr/>
        <a:lstStyle/>
        <a:p>
          <a:pPr algn="l"/>
          <a:r>
            <a:rPr lang="en-US" altLang="zh-CN" sz="900" kern="1200" dirty="0"/>
            <a:t>• </a:t>
          </a:r>
          <a:r>
            <a:rPr lang="zh-CN" altLang="en-US" sz="900" kern="1200" dirty="0"/>
            <a:t>动态低音增强</a:t>
          </a:r>
        </a:p>
        <a:p>
          <a:pPr algn="l"/>
          <a:r>
            <a:rPr lang="zh-CN" altLang="en-US" sz="900" kern="1200" dirty="0"/>
            <a:t>根据实际应用场景，支持动态提升低音效果的音效</a:t>
          </a:r>
          <a:r>
            <a:rPr lang="en-US" altLang="zh-CN" sz="900" kern="1200" dirty="0"/>
            <a:t>;  </a:t>
          </a:r>
          <a:r>
            <a:rPr lang="zh-CN" altLang="en-US" sz="900" kern="1200" dirty="0"/>
            <a:t>基于原声幅度，针对人声部分进行动态提升</a:t>
          </a:r>
          <a:endParaRPr lang="en-US" altLang="zh-CN" sz="900" kern="1200" dirty="0"/>
        </a:p>
        <a:p>
          <a:pPr algn="l"/>
          <a:r>
            <a:rPr lang="en-US" altLang="zh-CN" sz="900" kern="1200" dirty="0"/>
            <a:t>•</a:t>
          </a:r>
          <a:r>
            <a:rPr lang="zh-CN" altLang="zh-CN" sz="900" kern="1200" dirty="0"/>
            <a:t>参量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均衡器</a:t>
          </a:r>
        </a:p>
        <a:p>
          <a:pPr algn="l"/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支持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8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段 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EQ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、高低通滤波器</a:t>
          </a:r>
        </a:p>
        <a:p>
          <a:pPr algn="l"/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支持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种预设 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EQ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模式</a:t>
          </a:r>
          <a:r>
            <a:rPr lang="zh-CN" altLang="en-US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及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模式的重定义</a:t>
          </a:r>
          <a:endParaRPr lang="en-US" altLang="zh-CN" sz="9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/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•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高音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/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低音增强</a:t>
          </a:r>
        </a:p>
        <a:p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Treble: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通过调节高音增强增益和截至频率让高音部分更明亮清脆，具有穿透力</a:t>
          </a:r>
        </a:p>
        <a:p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Bass: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通过调节低音增强增益和截至频率来实现不同腔体的低音效果</a:t>
          </a:r>
          <a:endParaRPr lang="en-US" altLang="zh-CN" sz="9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•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动态范围调整</a:t>
          </a:r>
          <a:endParaRPr lang="en-US" altLang="zh-CN" sz="9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支持自定义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段 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DRC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频率范围</a:t>
          </a:r>
        </a:p>
        <a:p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支持分别调整每个频率段内的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DRC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参数： 阈值，分频点，压缩比，启动和释放时间</a:t>
          </a:r>
          <a:endParaRPr lang="zh-CN" altLang="en-US" sz="9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2E5CAA8B-9471-4E0F-97EF-C1273A59F1DF}" type="sibTrans" cxnId="{F81CF506-82D0-4C6C-B5E9-840664B1CF55}">
      <dgm:prSet/>
      <dgm:spPr/>
      <dgm:t>
        <a:bodyPr/>
        <a:lstStyle/>
        <a:p>
          <a:endParaRPr lang="zh-CN" altLang="en-US"/>
        </a:p>
      </dgm:t>
    </dgm:pt>
    <dgm:pt modelId="{1DB93CCB-61BD-4C02-91B4-6011A198A21C}" type="parTrans" cxnId="{F81CF506-82D0-4C6C-B5E9-840664B1CF55}">
      <dgm:prSet/>
      <dgm:spPr/>
      <dgm:t>
        <a:bodyPr/>
        <a:lstStyle/>
        <a:p>
          <a:endParaRPr lang="zh-CN" altLang="en-US"/>
        </a:p>
      </dgm:t>
    </dgm:pt>
    <dgm:pt modelId="{B166667B-1905-4D4B-B6C0-A8C92740915C}" type="pres">
      <dgm:prSet presAssocID="{0AE43FEC-4AD1-45E0-B8B1-A7DE887555C0}" presName="linear" presStyleCnt="0">
        <dgm:presLayoutVars>
          <dgm:dir/>
          <dgm:resizeHandles val="exact"/>
        </dgm:presLayoutVars>
      </dgm:prSet>
      <dgm:spPr/>
    </dgm:pt>
    <dgm:pt modelId="{3DD94D49-CDB3-4BC0-A872-3FD123709264}" type="pres">
      <dgm:prSet presAssocID="{27347CE1-89B2-4855-A00D-F6671F19A54D}" presName="comp" presStyleCnt="0"/>
      <dgm:spPr/>
    </dgm:pt>
    <dgm:pt modelId="{A4C31D63-295A-445D-AECD-153528E52A10}" type="pres">
      <dgm:prSet presAssocID="{27347CE1-89B2-4855-A00D-F6671F19A54D}" presName="box" presStyleLbl="node1" presStyleIdx="0" presStyleCnt="3"/>
      <dgm:spPr/>
    </dgm:pt>
    <dgm:pt modelId="{A3D1E7F9-C535-4A58-BCD0-80B2606A481E}" type="pres">
      <dgm:prSet presAssocID="{27347CE1-89B2-4855-A00D-F6671F19A54D}" presName="img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755086A-C920-4FDE-A08C-3BB4B58B31A1}" type="pres">
      <dgm:prSet presAssocID="{27347CE1-89B2-4855-A00D-F6671F19A54D}" presName="text" presStyleLbl="node1" presStyleIdx="0" presStyleCnt="3">
        <dgm:presLayoutVars>
          <dgm:bulletEnabled val="1"/>
        </dgm:presLayoutVars>
      </dgm:prSet>
      <dgm:spPr/>
    </dgm:pt>
    <dgm:pt modelId="{A8585F2C-48A9-4330-AB1F-B7DD61558B28}" type="pres">
      <dgm:prSet presAssocID="{5AD56854-4F76-4CE0-8E05-7624E1D6A516}" presName="spacer" presStyleCnt="0"/>
      <dgm:spPr/>
    </dgm:pt>
    <dgm:pt modelId="{FCC1F97F-9326-4E29-B082-0D1137BF21F8}" type="pres">
      <dgm:prSet presAssocID="{1CCD717D-A1EA-414A-B199-D4447AC0F6A3}" presName="comp" presStyleCnt="0"/>
      <dgm:spPr/>
    </dgm:pt>
    <dgm:pt modelId="{F28B4DD7-8BE9-47A5-965A-6B3EE5C618C4}" type="pres">
      <dgm:prSet presAssocID="{1CCD717D-A1EA-414A-B199-D4447AC0F6A3}" presName="box" presStyleLbl="node1" presStyleIdx="1" presStyleCnt="3"/>
      <dgm:spPr/>
    </dgm:pt>
    <dgm:pt modelId="{0E6D8752-7F1E-467C-A3D2-98F44A5DE6EC}" type="pres">
      <dgm:prSet presAssocID="{1CCD717D-A1EA-414A-B199-D4447AC0F6A3}" presName="img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B7C16FBE-D3B2-4F63-A7A7-A4A2D61A5168}" type="pres">
      <dgm:prSet presAssocID="{1CCD717D-A1EA-414A-B199-D4447AC0F6A3}" presName="text" presStyleLbl="node1" presStyleIdx="1" presStyleCnt="3">
        <dgm:presLayoutVars>
          <dgm:bulletEnabled val="1"/>
        </dgm:presLayoutVars>
      </dgm:prSet>
      <dgm:spPr/>
    </dgm:pt>
    <dgm:pt modelId="{56691012-BF9C-411B-947D-249757D4BB83}" type="pres">
      <dgm:prSet presAssocID="{13F04413-BB49-417F-87A4-31708B31B34A}" presName="spacer" presStyleCnt="0"/>
      <dgm:spPr/>
    </dgm:pt>
    <dgm:pt modelId="{2120D321-2399-4417-88D8-6D39F62B5AB0}" type="pres">
      <dgm:prSet presAssocID="{8626C4EE-0A3B-497B-9DC4-B71A9A545070}" presName="comp" presStyleCnt="0"/>
      <dgm:spPr/>
    </dgm:pt>
    <dgm:pt modelId="{23CA2932-FA88-4373-881F-AB31FA630D0F}" type="pres">
      <dgm:prSet presAssocID="{8626C4EE-0A3B-497B-9DC4-B71A9A545070}" presName="box" presStyleLbl="node1" presStyleIdx="2" presStyleCnt="3"/>
      <dgm:spPr/>
    </dgm:pt>
    <dgm:pt modelId="{651A3F8E-3CF1-4B86-8EC4-B1F31A1C2DB0}" type="pres">
      <dgm:prSet presAssocID="{8626C4EE-0A3B-497B-9DC4-B71A9A545070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  <dgm:pt modelId="{E08A70F1-5421-4FAF-887D-7F87F6F2B0BF}" type="pres">
      <dgm:prSet presAssocID="{8626C4EE-0A3B-497B-9DC4-B71A9A545070}" presName="text" presStyleLbl="node1" presStyleIdx="2" presStyleCnt="3">
        <dgm:presLayoutVars>
          <dgm:bulletEnabled val="1"/>
        </dgm:presLayoutVars>
      </dgm:prSet>
      <dgm:spPr/>
    </dgm:pt>
  </dgm:ptLst>
  <dgm:cxnLst>
    <dgm:cxn modelId="{F81CF506-82D0-4C6C-B5E9-840664B1CF55}" srcId="{0AE43FEC-4AD1-45E0-B8B1-A7DE887555C0}" destId="{8626C4EE-0A3B-497B-9DC4-B71A9A545070}" srcOrd="2" destOrd="0" parTransId="{1DB93CCB-61BD-4C02-91B4-6011A198A21C}" sibTransId="{2E5CAA8B-9471-4E0F-97EF-C1273A59F1DF}"/>
    <dgm:cxn modelId="{DB0A1C0E-EFC8-4F8B-B48C-0F7C93DC4ECA}" type="presOf" srcId="{27347CE1-89B2-4855-A00D-F6671F19A54D}" destId="{A4C31D63-295A-445D-AECD-153528E52A10}" srcOrd="0" destOrd="0" presId="urn:microsoft.com/office/officeart/2005/8/layout/vList4"/>
    <dgm:cxn modelId="{9CD4DE1A-0C46-46A5-908B-3DA70554A233}" type="presOf" srcId="{1CCD717D-A1EA-414A-B199-D4447AC0F6A3}" destId="{B7C16FBE-D3B2-4F63-A7A7-A4A2D61A5168}" srcOrd="1" destOrd="0" presId="urn:microsoft.com/office/officeart/2005/8/layout/vList4"/>
    <dgm:cxn modelId="{F4C82176-AE8A-485B-8720-CCC5A82F0BDC}" type="presOf" srcId="{27347CE1-89B2-4855-A00D-F6671F19A54D}" destId="{D755086A-C920-4FDE-A08C-3BB4B58B31A1}" srcOrd="1" destOrd="0" presId="urn:microsoft.com/office/officeart/2005/8/layout/vList4"/>
    <dgm:cxn modelId="{C937A483-9320-4A8F-91E4-7423482BC492}" type="presOf" srcId="{1CCD717D-A1EA-414A-B199-D4447AC0F6A3}" destId="{F28B4DD7-8BE9-47A5-965A-6B3EE5C618C4}" srcOrd="0" destOrd="0" presId="urn:microsoft.com/office/officeart/2005/8/layout/vList4"/>
    <dgm:cxn modelId="{580B8595-5CFD-47D2-AE66-1D205B82C1F6}" type="presOf" srcId="{0AE43FEC-4AD1-45E0-B8B1-A7DE887555C0}" destId="{B166667B-1905-4D4B-B6C0-A8C92740915C}" srcOrd="0" destOrd="0" presId="urn:microsoft.com/office/officeart/2005/8/layout/vList4"/>
    <dgm:cxn modelId="{DCDD30A6-D7D7-4F33-A4B4-960165D319EB}" type="presOf" srcId="{8626C4EE-0A3B-497B-9DC4-B71A9A545070}" destId="{23CA2932-FA88-4373-881F-AB31FA630D0F}" srcOrd="0" destOrd="0" presId="urn:microsoft.com/office/officeart/2005/8/layout/vList4"/>
    <dgm:cxn modelId="{E6AA9DDA-10F2-4F48-86BD-46255D6BF7BD}" srcId="{0AE43FEC-4AD1-45E0-B8B1-A7DE887555C0}" destId="{1CCD717D-A1EA-414A-B199-D4447AC0F6A3}" srcOrd="1" destOrd="0" parTransId="{33DA2302-DFE3-4E1D-A796-CAB221C59AFA}" sibTransId="{13F04413-BB49-417F-87A4-31708B31B34A}"/>
    <dgm:cxn modelId="{DFEAB1DE-75F1-4C26-A778-B4C7929F5F86}" type="presOf" srcId="{8626C4EE-0A3B-497B-9DC4-B71A9A545070}" destId="{E08A70F1-5421-4FAF-887D-7F87F6F2B0BF}" srcOrd="1" destOrd="0" presId="urn:microsoft.com/office/officeart/2005/8/layout/vList4"/>
    <dgm:cxn modelId="{DD4249FB-4758-4147-BCAF-BE4B8CDFB356}" srcId="{0AE43FEC-4AD1-45E0-B8B1-A7DE887555C0}" destId="{27347CE1-89B2-4855-A00D-F6671F19A54D}" srcOrd="0" destOrd="0" parTransId="{1932D7A3-7EC8-477A-9865-D91BA7C3FFD2}" sibTransId="{5AD56854-4F76-4CE0-8E05-7624E1D6A516}"/>
    <dgm:cxn modelId="{E4A1D931-B0B6-40E1-96C0-70B649D8B1B7}" type="presParOf" srcId="{B166667B-1905-4D4B-B6C0-A8C92740915C}" destId="{3DD94D49-CDB3-4BC0-A872-3FD123709264}" srcOrd="0" destOrd="0" presId="urn:microsoft.com/office/officeart/2005/8/layout/vList4"/>
    <dgm:cxn modelId="{2EA7EF1F-44B9-4D8D-B62B-B49897155050}" type="presParOf" srcId="{3DD94D49-CDB3-4BC0-A872-3FD123709264}" destId="{A4C31D63-295A-445D-AECD-153528E52A10}" srcOrd="0" destOrd="0" presId="urn:microsoft.com/office/officeart/2005/8/layout/vList4"/>
    <dgm:cxn modelId="{4D823042-4782-4DA0-8CAC-6EBF50373D0E}" type="presParOf" srcId="{3DD94D49-CDB3-4BC0-A872-3FD123709264}" destId="{A3D1E7F9-C535-4A58-BCD0-80B2606A481E}" srcOrd="1" destOrd="0" presId="urn:microsoft.com/office/officeart/2005/8/layout/vList4"/>
    <dgm:cxn modelId="{6E55B0D0-1FD1-40B0-A1C3-16863AEDBE83}" type="presParOf" srcId="{3DD94D49-CDB3-4BC0-A872-3FD123709264}" destId="{D755086A-C920-4FDE-A08C-3BB4B58B31A1}" srcOrd="2" destOrd="0" presId="urn:microsoft.com/office/officeart/2005/8/layout/vList4"/>
    <dgm:cxn modelId="{031ADD2C-91E5-4958-AADA-4B4243873BA6}" type="presParOf" srcId="{B166667B-1905-4D4B-B6C0-A8C92740915C}" destId="{A8585F2C-48A9-4330-AB1F-B7DD61558B28}" srcOrd="1" destOrd="0" presId="urn:microsoft.com/office/officeart/2005/8/layout/vList4"/>
    <dgm:cxn modelId="{6665913A-1442-419C-9FF1-BD674FC279DF}" type="presParOf" srcId="{B166667B-1905-4D4B-B6C0-A8C92740915C}" destId="{FCC1F97F-9326-4E29-B082-0D1137BF21F8}" srcOrd="2" destOrd="0" presId="urn:microsoft.com/office/officeart/2005/8/layout/vList4"/>
    <dgm:cxn modelId="{36BFAD4B-04DD-4C87-9C2B-2DD46A2BEE33}" type="presParOf" srcId="{FCC1F97F-9326-4E29-B082-0D1137BF21F8}" destId="{F28B4DD7-8BE9-47A5-965A-6B3EE5C618C4}" srcOrd="0" destOrd="0" presId="urn:microsoft.com/office/officeart/2005/8/layout/vList4"/>
    <dgm:cxn modelId="{5F519DC8-04F0-4A49-B0A9-EFA04A9ED484}" type="presParOf" srcId="{FCC1F97F-9326-4E29-B082-0D1137BF21F8}" destId="{0E6D8752-7F1E-467C-A3D2-98F44A5DE6EC}" srcOrd="1" destOrd="0" presId="urn:microsoft.com/office/officeart/2005/8/layout/vList4"/>
    <dgm:cxn modelId="{044D0902-A2E2-4401-B255-562770F1AAA8}" type="presParOf" srcId="{FCC1F97F-9326-4E29-B082-0D1137BF21F8}" destId="{B7C16FBE-D3B2-4F63-A7A7-A4A2D61A5168}" srcOrd="2" destOrd="0" presId="urn:microsoft.com/office/officeart/2005/8/layout/vList4"/>
    <dgm:cxn modelId="{61DB666C-F85D-4AE4-BB49-BB1E0BA68D50}" type="presParOf" srcId="{B166667B-1905-4D4B-B6C0-A8C92740915C}" destId="{56691012-BF9C-411B-947D-249757D4BB83}" srcOrd="3" destOrd="0" presId="urn:microsoft.com/office/officeart/2005/8/layout/vList4"/>
    <dgm:cxn modelId="{71E3A1D9-165D-4E16-B32A-00E32CB5BA57}" type="presParOf" srcId="{B166667B-1905-4D4B-B6C0-A8C92740915C}" destId="{2120D321-2399-4417-88D8-6D39F62B5AB0}" srcOrd="4" destOrd="0" presId="urn:microsoft.com/office/officeart/2005/8/layout/vList4"/>
    <dgm:cxn modelId="{B0E6FC4C-7BD9-4308-8D83-3D3EDF62824B}" type="presParOf" srcId="{2120D321-2399-4417-88D8-6D39F62B5AB0}" destId="{23CA2932-FA88-4373-881F-AB31FA630D0F}" srcOrd="0" destOrd="0" presId="urn:microsoft.com/office/officeart/2005/8/layout/vList4"/>
    <dgm:cxn modelId="{A6E314A1-DF71-4CA5-A42C-1A93453FBB11}" type="presParOf" srcId="{2120D321-2399-4417-88D8-6D39F62B5AB0}" destId="{651A3F8E-3CF1-4B86-8EC4-B1F31A1C2DB0}" srcOrd="1" destOrd="0" presId="urn:microsoft.com/office/officeart/2005/8/layout/vList4"/>
    <dgm:cxn modelId="{CC819696-8E22-422A-98B0-B1B1B0510583}" type="presParOf" srcId="{2120D321-2399-4417-88D8-6D39F62B5AB0}" destId="{E08A70F1-5421-4FAF-887D-7F87F6F2B0B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EF52B-CFB0-4E5F-A3A9-BC02695AD00A}">
      <dsp:nvSpPr>
        <dsp:cNvPr id="0" name=""/>
        <dsp:cNvSpPr/>
      </dsp:nvSpPr>
      <dsp:spPr>
        <a:xfrm>
          <a:off x="3605" y="0"/>
          <a:ext cx="1424349" cy="3516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 </a:t>
          </a:r>
          <a:endParaRPr lang="zh-CN" altLang="en-US" sz="1800" kern="1200" dirty="0"/>
        </a:p>
      </dsp:txBody>
      <dsp:txXfrm>
        <a:off x="3605" y="0"/>
        <a:ext cx="1424349" cy="1054962"/>
      </dsp:txXfrm>
    </dsp:sp>
    <dsp:sp modelId="{BF67ABA6-5352-4ADB-9F5B-45191D8FA6A9}">
      <dsp:nvSpPr>
        <dsp:cNvPr id="0" name=""/>
        <dsp:cNvSpPr/>
      </dsp:nvSpPr>
      <dsp:spPr>
        <a:xfrm>
          <a:off x="1534780" y="0"/>
          <a:ext cx="1424349" cy="3516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1534780" y="0"/>
        <a:ext cx="1424349" cy="1054962"/>
      </dsp:txXfrm>
    </dsp:sp>
    <dsp:sp modelId="{075457B5-048B-4BD3-91A6-BBE54CEF461B}">
      <dsp:nvSpPr>
        <dsp:cNvPr id="0" name=""/>
        <dsp:cNvSpPr/>
      </dsp:nvSpPr>
      <dsp:spPr>
        <a:xfrm>
          <a:off x="3065956" y="0"/>
          <a:ext cx="1424349" cy="3516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3065956" y="0"/>
        <a:ext cx="1424349" cy="1054962"/>
      </dsp:txXfrm>
    </dsp:sp>
    <dsp:sp modelId="{B0235C4F-60CA-400C-A370-02BA3FBD0F36}">
      <dsp:nvSpPr>
        <dsp:cNvPr id="0" name=""/>
        <dsp:cNvSpPr/>
      </dsp:nvSpPr>
      <dsp:spPr>
        <a:xfrm>
          <a:off x="4597132" y="0"/>
          <a:ext cx="1424349" cy="3516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4597132" y="0"/>
        <a:ext cx="1424349" cy="1054962"/>
      </dsp:txXfrm>
    </dsp:sp>
    <dsp:sp modelId="{5E1DFC46-9D36-4158-B88C-E6380708C1C3}">
      <dsp:nvSpPr>
        <dsp:cNvPr id="0" name=""/>
        <dsp:cNvSpPr/>
      </dsp:nvSpPr>
      <dsp:spPr>
        <a:xfrm>
          <a:off x="6128307" y="0"/>
          <a:ext cx="1424349" cy="3516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6128307" y="0"/>
        <a:ext cx="1424349" cy="1054962"/>
      </dsp:txXfrm>
    </dsp:sp>
    <dsp:sp modelId="{2E0E9B77-D5CC-44CE-9EF2-67732B7738CB}">
      <dsp:nvSpPr>
        <dsp:cNvPr id="0" name=""/>
        <dsp:cNvSpPr/>
      </dsp:nvSpPr>
      <dsp:spPr>
        <a:xfrm>
          <a:off x="7659483" y="0"/>
          <a:ext cx="1424349" cy="3516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7659483" y="0"/>
        <a:ext cx="1424349" cy="1054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3CDAC-0EC9-4837-ACB8-3EB2872E0BAE}">
      <dsp:nvSpPr>
        <dsp:cNvPr id="0" name=""/>
        <dsp:cNvSpPr/>
      </dsp:nvSpPr>
      <dsp:spPr>
        <a:xfrm>
          <a:off x="60024" y="82904"/>
          <a:ext cx="7036303" cy="4852102"/>
        </a:xfrm>
        <a:prstGeom prst="roundRect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B9452-2078-44C2-BC33-59899C247125}">
      <dsp:nvSpPr>
        <dsp:cNvPr id="0" name=""/>
        <dsp:cNvSpPr/>
      </dsp:nvSpPr>
      <dsp:spPr>
        <a:xfrm>
          <a:off x="1637539" y="2282792"/>
          <a:ext cx="2755545" cy="2738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/>
        </a:p>
      </dsp:txBody>
      <dsp:txXfrm>
        <a:off x="1637539" y="2282792"/>
        <a:ext cx="2755545" cy="2738747"/>
      </dsp:txXfrm>
    </dsp:sp>
    <dsp:sp modelId="{610EDA84-EC49-452A-AA53-3355E58C041B}">
      <dsp:nvSpPr>
        <dsp:cNvPr id="0" name=""/>
        <dsp:cNvSpPr/>
      </dsp:nvSpPr>
      <dsp:spPr>
        <a:xfrm>
          <a:off x="6501100" y="438466"/>
          <a:ext cx="1232436" cy="1232436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65000" r="-6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22B1A-9513-4497-A930-A1EB37031A81}">
      <dsp:nvSpPr>
        <dsp:cNvPr id="0" name=""/>
        <dsp:cNvSpPr/>
      </dsp:nvSpPr>
      <dsp:spPr>
        <a:xfrm>
          <a:off x="7733534" y="340068"/>
          <a:ext cx="638117" cy="123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</dsp:txBody>
      <dsp:txXfrm>
        <a:off x="7733534" y="340068"/>
        <a:ext cx="638117" cy="1232436"/>
      </dsp:txXfrm>
    </dsp:sp>
    <dsp:sp modelId="{C1711D96-28BB-4083-B415-1DD94F8608FE}">
      <dsp:nvSpPr>
        <dsp:cNvPr id="0" name=""/>
        <dsp:cNvSpPr/>
      </dsp:nvSpPr>
      <dsp:spPr>
        <a:xfrm>
          <a:off x="6501100" y="1892741"/>
          <a:ext cx="1232436" cy="123243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7000" r="-3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64A04-9AD2-401C-8A8F-6B9011358F1A}">
      <dsp:nvSpPr>
        <dsp:cNvPr id="0" name=""/>
        <dsp:cNvSpPr/>
      </dsp:nvSpPr>
      <dsp:spPr>
        <a:xfrm>
          <a:off x="7733534" y="1892741"/>
          <a:ext cx="638117" cy="123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</dsp:txBody>
      <dsp:txXfrm>
        <a:off x="7733534" y="1892741"/>
        <a:ext cx="638117" cy="1232436"/>
      </dsp:txXfrm>
    </dsp:sp>
    <dsp:sp modelId="{0ED0F73A-5F60-4D47-96C9-1D2198D85B0D}">
      <dsp:nvSpPr>
        <dsp:cNvPr id="0" name=""/>
        <dsp:cNvSpPr/>
      </dsp:nvSpPr>
      <dsp:spPr>
        <a:xfrm>
          <a:off x="6501100" y="3347017"/>
          <a:ext cx="1232436" cy="123243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6F0F3-BD70-4D81-B945-ACF3437966F0}">
      <dsp:nvSpPr>
        <dsp:cNvPr id="0" name=""/>
        <dsp:cNvSpPr/>
      </dsp:nvSpPr>
      <dsp:spPr>
        <a:xfrm>
          <a:off x="7733534" y="3267919"/>
          <a:ext cx="638117" cy="1232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</dsp:txBody>
      <dsp:txXfrm>
        <a:off x="7733534" y="3267919"/>
        <a:ext cx="638117" cy="12324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31D63-295A-445D-AECD-153528E52A10}">
      <dsp:nvSpPr>
        <dsp:cNvPr id="0" name=""/>
        <dsp:cNvSpPr/>
      </dsp:nvSpPr>
      <dsp:spPr>
        <a:xfrm>
          <a:off x="0" y="0"/>
          <a:ext cx="8702731" cy="16298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CN" sz="110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100" b="1" kern="1200" dirty="0">
              <a:solidFill>
                <a:schemeClr val="bg1"/>
              </a:solidFill>
              <a:latin typeface="Hiragino Sans GB"/>
            </a:rPr>
            <a:t>麦克风</a:t>
          </a:r>
          <a:r>
            <a:rPr lang="zh-CN" altLang="en-US" sz="1100" b="1" i="0" kern="1200" dirty="0">
              <a:solidFill>
                <a:schemeClr val="bg1"/>
              </a:solidFill>
              <a:effectLst/>
              <a:latin typeface="Hiragino Sans GB"/>
            </a:rPr>
            <a:t>阵列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360° 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语音拾音覆盖范围长达 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15 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英尺。 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AGC 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和宽带语音技术应用于</a:t>
          </a:r>
          <a:r>
            <a:rPr lang="en-US" altLang="zh-CN" sz="1100" b="0" i="0" kern="1200" dirty="0" err="1">
              <a:solidFill>
                <a:schemeClr val="bg1"/>
              </a:solidFill>
              <a:effectLst/>
              <a:latin typeface="Hiragino Sans GB"/>
            </a:rPr>
            <a:t>LincPlus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 C1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会议扬声器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,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即使在通话期间也能保持语音平衡和稳定。 可以根据距离挑选团队成员的声音。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CN" sz="110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100" b="1" i="0" kern="1200" dirty="0">
              <a:solidFill>
                <a:schemeClr val="bg1"/>
              </a:solidFill>
              <a:effectLst/>
              <a:latin typeface="Hiragino Sans GB"/>
            </a:rPr>
            <a:t>即插即用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，</a:t>
          </a:r>
          <a:endParaRPr lang="en-US" altLang="zh-CN" sz="1100" kern="1200" dirty="0">
            <a:solidFill>
              <a:schemeClr val="bg1"/>
            </a:solidFill>
            <a:latin typeface="Hiragino Sans GB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zh-CN" altLang="en-US" sz="110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支持</a:t>
          </a:r>
          <a:r>
            <a:rPr lang="en-US" altLang="zh-CN" sz="110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uac1.0</a:t>
          </a:r>
          <a:r>
            <a:rPr lang="zh-CN" altLang="en-US" sz="110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，免驱动，兼容新老上位机设备。</a:t>
          </a:r>
          <a:endParaRPr lang="en-US" altLang="zh-CN" sz="1100" kern="120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CN" sz="110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100" b="1" i="0" kern="1200" dirty="0">
              <a:solidFill>
                <a:schemeClr val="bg1"/>
              </a:solidFill>
              <a:effectLst/>
              <a:latin typeface="Hiragino Sans GB"/>
            </a:rPr>
            <a:t>兼容领先平台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,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Skype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Zoom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Webex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kern="1200" dirty="0" err="1">
              <a:solidFill>
                <a:schemeClr val="bg1"/>
              </a:solidFill>
              <a:effectLst/>
              <a:latin typeface="Hiragino Sans GB"/>
            </a:rPr>
            <a:t>gotomeeting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Cisco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Avaya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、</a:t>
          </a:r>
          <a:r>
            <a:rPr lang="en-US" altLang="zh-CN" sz="1100" b="0" i="0" kern="1200" dirty="0">
              <a:solidFill>
                <a:schemeClr val="bg1"/>
              </a:solidFill>
              <a:effectLst/>
              <a:latin typeface="Hiragino Sans GB"/>
            </a:rPr>
            <a:t>MSN</a:t>
          </a:r>
          <a:r>
            <a:rPr lang="zh-CN" altLang="en-US" sz="1100" b="0" i="0" kern="1200" dirty="0">
              <a:solidFill>
                <a:schemeClr val="bg1"/>
              </a:solidFill>
              <a:effectLst/>
              <a:latin typeface="Hiragino Sans GB"/>
            </a:rPr>
            <a:t>。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1903534" y="0"/>
        <a:ext cx="6799196" cy="1629881"/>
      </dsp:txXfrm>
    </dsp:sp>
    <dsp:sp modelId="{A3D1E7F9-C535-4A58-BCD0-80B2606A481E}">
      <dsp:nvSpPr>
        <dsp:cNvPr id="0" name=""/>
        <dsp:cNvSpPr/>
      </dsp:nvSpPr>
      <dsp:spPr>
        <a:xfrm>
          <a:off x="162988" y="162988"/>
          <a:ext cx="1740546" cy="13039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B4DD7-8BE9-47A5-965A-6B3EE5C618C4}">
      <dsp:nvSpPr>
        <dsp:cNvPr id="0" name=""/>
        <dsp:cNvSpPr/>
      </dsp:nvSpPr>
      <dsp:spPr>
        <a:xfrm>
          <a:off x="0" y="1792869"/>
          <a:ext cx="8702731" cy="1629881"/>
        </a:xfrm>
        <a:prstGeom prst="roundRect">
          <a:avLst>
            <a:gd name="adj" fmla="val 10000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 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双麦克风拾音，主动降噪，降噪深度可达</a:t>
          </a: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57+-3dB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。 </a:t>
          </a:r>
          <a:endParaRPr lang="en-US" altLang="zh-CN" sz="1050" kern="120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清晰数字语音通话，语音清晰通透、高度还原声人声。</a:t>
          </a:r>
          <a:endParaRPr lang="en-US" altLang="zh-CN" sz="1050" kern="120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 MIC 8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段硬件</a:t>
          </a: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EQ 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，配置属于自己的声音。</a:t>
          </a:r>
          <a:endParaRPr lang="en-US" altLang="zh-CN" sz="1050" kern="120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 MIC AGC 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自动增益控制，避免暴音、在声音不连续或声音较低时可自动放大声音信号。</a:t>
          </a:r>
          <a:endParaRPr lang="en-US" altLang="zh-CN" sz="1050" kern="120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支持</a:t>
          </a: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Speaker EQ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，让声音和音乐更加饱满。</a:t>
          </a:r>
          <a:endParaRPr lang="en-US" altLang="zh-CN" sz="1050" kern="120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支持微软</a:t>
          </a: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teams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、腾讯会议认证。</a:t>
          </a:r>
          <a:endParaRPr lang="en-US" altLang="zh-CN" sz="1050" kern="1200" dirty="0">
            <a:solidFill>
              <a:schemeClr val="bg1"/>
            </a:solidFill>
            <a:latin typeface="华文细黑" panose="02010600040101010101" pitchFamily="2" charset="-122"/>
            <a:ea typeface="华文细黑" panose="02010600040101010101" pitchFamily="2" charset="-122"/>
          </a:endParaRPr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·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支持耳返功能</a:t>
          </a:r>
          <a:r>
            <a:rPr lang="en-US" altLang="zh-CN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----sidetone</a:t>
          </a:r>
          <a:r>
            <a:rPr lang="zh-CN" altLang="en-US" sz="1050" kern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rPr>
            <a:t>。</a:t>
          </a:r>
          <a:endParaRPr lang="zh-CN" altLang="en-US" sz="1050" kern="1200" dirty="0">
            <a:solidFill>
              <a:schemeClr val="bg1"/>
            </a:solidFill>
          </a:endParaRPr>
        </a:p>
      </dsp:txBody>
      <dsp:txXfrm>
        <a:off x="1903534" y="1792869"/>
        <a:ext cx="6799196" cy="1629881"/>
      </dsp:txXfrm>
    </dsp:sp>
    <dsp:sp modelId="{0E6D8752-7F1E-467C-A3D2-98F44A5DE6EC}">
      <dsp:nvSpPr>
        <dsp:cNvPr id="0" name=""/>
        <dsp:cNvSpPr/>
      </dsp:nvSpPr>
      <dsp:spPr>
        <a:xfrm>
          <a:off x="162988" y="1955857"/>
          <a:ext cx="1740546" cy="13039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A2932-FA88-4373-881F-AB31FA630D0F}">
      <dsp:nvSpPr>
        <dsp:cNvPr id="0" name=""/>
        <dsp:cNvSpPr/>
      </dsp:nvSpPr>
      <dsp:spPr>
        <a:xfrm>
          <a:off x="0" y="3585739"/>
          <a:ext cx="8702731" cy="1629881"/>
        </a:xfrm>
        <a:prstGeom prst="roundRect">
          <a:avLst>
            <a:gd name="adj" fmla="val 10000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• </a:t>
          </a:r>
          <a:r>
            <a:rPr lang="zh-CN" altLang="en-US" sz="900" kern="1200" dirty="0"/>
            <a:t>动态低音增强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900" kern="1200" dirty="0"/>
            <a:t>根据实际应用场景，支持动态提升低音效果的音效</a:t>
          </a:r>
          <a:r>
            <a:rPr lang="en-US" altLang="zh-CN" sz="900" kern="1200" dirty="0"/>
            <a:t>;  </a:t>
          </a:r>
          <a:r>
            <a:rPr lang="zh-CN" altLang="en-US" sz="900" kern="1200" dirty="0"/>
            <a:t>基于原声幅度，针对人声部分进行动态提升</a:t>
          </a:r>
          <a:endParaRPr lang="en-US" altLang="zh-CN" sz="900" kern="1200" dirty="0"/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•</a:t>
          </a:r>
          <a:r>
            <a:rPr lang="zh-CN" altLang="zh-CN" sz="900" kern="1200" dirty="0"/>
            <a:t>参量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均衡器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支持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8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段 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EQ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、高低通滤波器</a:t>
          </a: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支持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6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种预设 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EQ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模式</a:t>
          </a:r>
          <a:r>
            <a:rPr lang="zh-CN" altLang="en-US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及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模式的重定义</a:t>
          </a:r>
          <a:endParaRPr lang="en-US" altLang="zh-CN" sz="9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•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高音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/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低音增强</a:t>
          </a:r>
        </a:p>
        <a:p>
          <a:pPr marL="0" lvl="0" indent="0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Treble: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通过调节高音增强增益和截至频率让高音部分更明亮清脆，具有穿透力</a:t>
          </a:r>
        </a:p>
        <a:p>
          <a:pPr marL="0" lvl="0" indent="0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Bass: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通过调节低音增强增益和截至频率来实现不同腔体的低音效果</a:t>
          </a:r>
          <a:endParaRPr lang="en-US" altLang="zh-CN" sz="9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•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动态范围调整</a:t>
          </a:r>
          <a:endParaRPr lang="en-US" altLang="zh-CN" sz="9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支持自定义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3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段 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DRC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频率范围</a:t>
          </a:r>
        </a:p>
        <a:p>
          <a:pPr marL="0" lvl="0" indent="0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支持分别调整每个频率段内的</a:t>
          </a:r>
          <a:r>
            <a:rPr lang="en-US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DRC </a:t>
          </a:r>
          <a:r>
            <a:rPr lang="zh-CN" altLang="zh-CN" sz="900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参数： 阈值，分频点，压缩比，启动和释放时间</a:t>
          </a:r>
          <a:endParaRPr lang="zh-CN" altLang="en-US" sz="900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1903534" y="3585739"/>
        <a:ext cx="6799196" cy="1629881"/>
      </dsp:txXfrm>
    </dsp:sp>
    <dsp:sp modelId="{651A3F8E-3CF1-4B86-8EC4-B1F31A1C2DB0}">
      <dsp:nvSpPr>
        <dsp:cNvPr id="0" name=""/>
        <dsp:cNvSpPr/>
      </dsp:nvSpPr>
      <dsp:spPr>
        <a:xfrm>
          <a:off x="162988" y="3748727"/>
          <a:ext cx="1740546" cy="130390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1234A-E366-4A2E-9A13-EEA742A5344C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F278F-EC1C-4563-9E87-CA2A84706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1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P2 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目标市场和长期客户</a:t>
            </a:r>
          </a:p>
          <a:p>
            <a:pPr algn="just"/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基于现有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第六页，更新数据，将第四页长期客户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logo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，放在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底部（也可参考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ADI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文档第</a:t>
            </a:r>
            <a:r>
              <a:rPr lang="en-US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页）</a:t>
            </a:r>
          </a:p>
          <a:p>
            <a:endParaRPr lang="zh-CN" altLang="en-US" dirty="0"/>
          </a:p>
          <a:p>
            <a:r>
              <a:rPr lang="en-US" altLang="zh-CN" dirty="0"/>
              <a:t>2023-2-10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内容</a:t>
            </a:r>
            <a:r>
              <a:rPr lang="en-US" altLang="zh-CN" dirty="0"/>
              <a:t>1/</a:t>
            </a:r>
            <a:r>
              <a:rPr lang="zh-CN" altLang="en-US" dirty="0"/>
              <a:t>内容</a:t>
            </a:r>
            <a:r>
              <a:rPr lang="en-US" altLang="zh-CN" dirty="0"/>
              <a:t>2</a:t>
            </a:r>
            <a:r>
              <a:rPr lang="zh-CN" altLang="en-US" dirty="0"/>
              <a:t>（</a:t>
            </a:r>
            <a:r>
              <a:rPr lang="en-US" altLang="zh-CN" dirty="0"/>
              <a:t>ADI</a:t>
            </a:r>
            <a:r>
              <a:rPr lang="zh-CN" altLang="en-US" dirty="0"/>
              <a:t>参考）更新，预测数据更新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009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04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33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94401527-E141-A1BF-C3A2-40112DD1B1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0D409D42-806C-DA72-31D0-0439CD044E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CAFC6043-BF6D-A62F-5DC3-011C23652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1650A-19CB-75C0-1B75-639D5C59A9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F00DF7-A153-55CF-8ABD-F45B4B2B8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53A8C-A347-F5E9-8D52-CF397107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9F34CD-E920-074A-0E73-4FA8CEC1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7E5400-834D-9C59-E548-0CBA2F30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7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2D54D-E647-D83C-56BC-796B9684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18BFDA-7B02-E3EE-00B8-E56706C4B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A7B8E-3426-2F6B-F970-E0B9C6FF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6061E-70A0-B980-FC13-C3835449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262115-5B7E-C18E-60AE-5C982E98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16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6EA9B10-9AF9-5E75-ACD7-46889A542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FB84FD-CC59-50B8-B9E6-5ADD740D3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375E6B-5529-6200-338D-BAAEAD4C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B9DE8-EC42-F010-5270-075D4E6E1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1746E-BDD5-F0B7-7132-067AA27C8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814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35975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F176E-DA10-1258-52EA-D232E215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6CC61C-55B1-0AC9-F37D-83D4AD028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2A101E-C4C8-40B7-C546-FE94F15DA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D827CC-7AF5-EC51-0E91-B94A41B4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C657C-C7C1-6AD3-1250-46DE4C628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08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E37D0-B229-8F14-B5A2-BA2E0111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B1BB2-D2B4-DE66-AD06-45B5222E5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35DBF5-E19D-F0CC-25DD-F2BD7F87A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1F052F-21AD-5EB6-223E-4A02B1E8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4984BA-CEF7-784C-1C7C-0B6D15FF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04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C891F-C8B0-97FF-3E83-B743529E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A41917-7946-756D-CEE8-4FBBC01C74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E39FA0-7838-684E-F0C1-260B4A2D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3C6D8F-35BA-0110-1C90-8BD952A61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2AFCCE-F87C-5008-8BF5-E5198334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FE6E81-B177-5FBA-6809-9DA44E81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0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2135E-5078-5BA1-BEA2-6836E597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212D29-AA8B-B18B-7274-EDE4BA814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05A376-2604-C0C1-E96F-92E61364A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E7B893-C292-1964-AD3A-0A17517E5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B0E6876-4FDC-78B6-F98C-AC2AC8352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B7F853-8CB0-62EB-AC7A-4AE0DF111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D73AE4-1190-87EF-F95A-E34B89A9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633C8E-76BC-61AC-335C-F31A7FE9D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B3DCB-CC4E-CC45-4F41-1623E602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36CA9E-ADD8-12C9-8276-A8CBFD7AF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DB9D67-80CA-BADA-047D-7CE2F85F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C4372D-DD8C-758A-01D1-A4E349E84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9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F0E8A7-F70E-0411-D0A9-616C0D265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44DAEB-1DA6-47E7-EF62-25D55EBE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D389C2-7380-8A62-BEF5-6B395C49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1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2C009-422D-B1B8-0611-6EE9500B8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AB1DD6-1343-6EA0-872F-D11F0367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DA617D-7A2F-E0D2-95E3-D1BF6053D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2CC38C-ED26-F098-71BA-75A083C1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513DB-DAD2-E128-5902-67CA2BE3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E5EFE3-0F70-3BA6-5F96-43CDA14E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89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98913-F66E-B0A4-6DF2-1139A2B2B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7559ACE-ECCE-562A-3996-CC6EB293E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86BCEB-211A-4CFC-7E0E-C15E8C747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49BD72-95DE-1BF5-5455-A099F743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9314A1-CE88-9412-EC79-4DE2376D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322B68-C367-A4FE-8277-87B54077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61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7EF66A-DC66-ED45-22F1-326A648E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237109-39A4-DFAE-A797-BCF3AE8CC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C13E08-DFAD-2EC4-281B-CC60CD39C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DE1FC-F5FF-4DE1-AC17-B1DE18009C58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39C399-DDA9-85DE-B736-8662C88D4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50519-5899-726C-1F50-11DFC174A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7D68F-4649-4EC0-9E21-5CB5DA7894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34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7.png"/><Relationship Id="rId39" Type="http://schemas.openxmlformats.org/officeDocument/2006/relationships/image" Target="../media/image24.jpeg"/><Relationship Id="rId21" Type="http://schemas.openxmlformats.org/officeDocument/2006/relationships/image" Target="../media/image14.svg"/><Relationship Id="rId34" Type="http://schemas.openxmlformats.org/officeDocument/2006/relationships/image" Target="../media/image21.png"/><Relationship Id="rId42" Type="http://schemas.openxmlformats.org/officeDocument/2006/relationships/image" Target="../media/image27.png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9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37" Type="http://schemas.openxmlformats.org/officeDocument/2006/relationships/image" Target="../media/image23.png"/><Relationship Id="rId40" Type="http://schemas.openxmlformats.org/officeDocument/2006/relationships/image" Target="../media/image25.jpeg"/><Relationship Id="rId45" Type="http://schemas.openxmlformats.org/officeDocument/2006/relationships/image" Target="../media/image29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png"/><Relationship Id="rId23" Type="http://schemas.microsoft.com/office/2007/relationships/hdphoto" Target="../media/hdphoto1.wdp"/><Relationship Id="rId28" Type="http://schemas.openxmlformats.org/officeDocument/2006/relationships/image" Target="../media/image18.png"/><Relationship Id="rId36" Type="http://schemas.openxmlformats.org/officeDocument/2006/relationships/image" Target="../media/image22.jp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31" Type="http://schemas.microsoft.com/office/2007/relationships/hdphoto" Target="../media/hdphoto5.wdp"/><Relationship Id="rId44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microsoft.com/office/2007/relationships/hdphoto" Target="../media/hdphoto3.wdp"/><Relationship Id="rId30" Type="http://schemas.openxmlformats.org/officeDocument/2006/relationships/image" Target="../media/image19.png"/><Relationship Id="rId35" Type="http://schemas.microsoft.com/office/2007/relationships/hdphoto" Target="../media/hdphoto7.wdp"/><Relationship Id="rId43" Type="http://schemas.microsoft.com/office/2007/relationships/hdphoto" Target="../media/hdphoto9.wdp"/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12" Type="http://schemas.openxmlformats.org/officeDocument/2006/relationships/image" Target="../media/image5.jpeg"/><Relationship Id="rId17" Type="http://schemas.openxmlformats.org/officeDocument/2006/relationships/image" Target="../media/image10.png"/><Relationship Id="rId25" Type="http://schemas.microsoft.com/office/2007/relationships/hdphoto" Target="../media/hdphoto2.wdp"/><Relationship Id="rId33" Type="http://schemas.microsoft.com/office/2007/relationships/hdphoto" Target="../media/hdphoto6.wdp"/><Relationship Id="rId38" Type="http://schemas.microsoft.com/office/2007/relationships/hdphoto" Target="../media/hdphoto8.wdp"/><Relationship Id="rId46" Type="http://schemas.microsoft.com/office/2007/relationships/hdphoto" Target="../media/hdphoto10.wdp"/><Relationship Id="rId20" Type="http://schemas.openxmlformats.org/officeDocument/2006/relationships/image" Target="../media/image13.png"/><Relationship Id="rId41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9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63742-BD0D-BBB8-BAAA-C7320C0B7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B020C6-6E18-4902-9D91-254272FB5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58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0C20B-EA27-89AC-85AF-DBC8273E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3B89E-3601-7FB7-8CF3-115A5825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99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图示 89">
            <a:extLst>
              <a:ext uri="{FF2B5EF4-FFF2-40B4-BE49-F238E27FC236}">
                <a16:creationId xmlns:a16="http://schemas.microsoft.com/office/drawing/2014/main" id="{DB91C438-3C1F-B739-5FB2-AC89C92B1319}"/>
              </a:ext>
            </a:extLst>
          </p:cNvPr>
          <p:cNvGraphicFramePr/>
          <p:nvPr/>
        </p:nvGraphicFramePr>
        <p:xfrm>
          <a:off x="2249640" y="1221369"/>
          <a:ext cx="9087438" cy="3516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044FED-43D7-3D25-8021-38F6F0D8BE9F}"/>
              </a:ext>
            </a:extLst>
          </p:cNvPr>
          <p:cNvGrpSpPr/>
          <p:nvPr/>
        </p:nvGrpSpPr>
        <p:grpSpPr>
          <a:xfrm>
            <a:off x="773750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>
              <a:extLst>
                <a:ext uri="{FF2B5EF4-FFF2-40B4-BE49-F238E27FC236}">
                  <a16:creationId xmlns:a16="http://schemas.microsoft.com/office/drawing/2014/main" id="{C19782B2-42A2-37FB-BC5B-4C8F887B3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F63F324-7951-CA9D-8B71-8C4B1A77C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23D4AD9-EF96-9CC8-9D67-456ADFC09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AB21409-4427-ECDB-F9FC-C08EEA5C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F2E37A56-E40A-1B19-F203-6D554F979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D0F2500-DB83-B08C-E94B-A71F2026B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C0CCF545-056F-F4F0-694F-77B55556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F2AA823-9ABB-BC15-B885-8C26EE00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3ACD4C1-9569-8EEA-DE80-5CD986FE0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765A7E86-DFAE-2640-67A1-32D3D82B4740}"/>
                </a:ext>
              </a:extLst>
            </p:cNvPr>
            <p:cNvGrpSpPr/>
            <p:nvPr/>
          </p:nvGrpSpPr>
          <p:grpSpPr>
            <a:xfrm>
              <a:off x="9943532" y="5152938"/>
              <a:ext cx="1389379" cy="962599"/>
              <a:chOff x="2404113" y="3428110"/>
              <a:chExt cx="2209277" cy="1694479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56D0DF5E-FED6-6838-B51A-1D24BDFEF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61DF0FB-0983-9280-B514-5A597F39E1CA}"/>
                  </a:ext>
                </a:extLst>
              </p:cNvPr>
              <p:cNvSpPr txBox="1"/>
              <p:nvPr/>
            </p:nvSpPr>
            <p:spPr>
              <a:xfrm>
                <a:off x="2404113" y="4607894"/>
                <a:ext cx="2196271" cy="514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/>
                  <a:t>立讯精密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36AD3-4FB0-40D7-9830-9100FC34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3</a:t>
            </a:fld>
            <a:endParaRPr lang="en-US" dirty="0">
              <a:latin typeface="Times" pitchFamily="2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3474E39-1C4A-4F78-AE8E-A60CD1E6DDF5}"/>
              </a:ext>
            </a:extLst>
          </p:cNvPr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FA6C5C-8B05-4790-AA32-E65D1DFE1E27}"/>
              </a:ext>
            </a:extLst>
          </p:cNvPr>
          <p:cNvSpPr txBox="1"/>
          <p:nvPr/>
        </p:nvSpPr>
        <p:spPr>
          <a:xfrm>
            <a:off x="1161277" y="4946650"/>
            <a:ext cx="10219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/>
              <a:t>有交互和控制需求的终端都将具备音频入口，对声音质量和个性化感知的要求不断提升，九音系列芯片服务于专业音频市场</a:t>
            </a:r>
            <a:endParaRPr kumimoji="1" lang="en-US" altLang="zh-CN" sz="1600" dirty="0"/>
          </a:p>
        </p:txBody>
      </p:sp>
      <p:sp>
        <p:nvSpPr>
          <p:cNvPr id="37" name="文本框 55">
            <a:extLst>
              <a:ext uri="{FF2B5EF4-FFF2-40B4-BE49-F238E27FC236}">
                <a16:creationId xmlns:a16="http://schemas.microsoft.com/office/drawing/2014/main" id="{CC4F2650-9A73-D2AD-2E92-F02CB461A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 err="1"/>
              <a:t>Soundec</a:t>
            </a:r>
            <a:r>
              <a:rPr lang="en-US" altLang="zh-CN" sz="3200" b="1" dirty="0"/>
              <a:t> DSP</a:t>
            </a:r>
            <a:r>
              <a:rPr lang="zh-CN" altLang="en-US" sz="3200" b="1" dirty="0"/>
              <a:t>，无处不在</a:t>
            </a:r>
          </a:p>
        </p:txBody>
      </p:sp>
      <p:sp>
        <p:nvSpPr>
          <p:cNvPr id="38" name="日期占位符 1">
            <a:extLst>
              <a:ext uri="{FF2B5EF4-FFF2-40B4-BE49-F238E27FC236}">
                <a16:creationId xmlns:a16="http://schemas.microsoft.com/office/drawing/2014/main" id="{BBC8E01F-F0DC-19D0-F8D1-B409E66BA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9" name="页脚占位符 3">
            <a:extLst>
              <a:ext uri="{FF2B5EF4-FFF2-40B4-BE49-F238E27FC236}">
                <a16:creationId xmlns:a16="http://schemas.microsoft.com/office/drawing/2014/main" id="{92C47171-4800-370A-AFAF-E76AB8B7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A183308-ECDC-AD04-6A50-79CDC71442A8}"/>
              </a:ext>
            </a:extLst>
          </p:cNvPr>
          <p:cNvSpPr/>
          <p:nvPr/>
        </p:nvSpPr>
        <p:spPr>
          <a:xfrm>
            <a:off x="2170891" y="3761841"/>
            <a:ext cx="9198880" cy="9304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975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CN" sz="975" dirty="0">
                <a:solidFill>
                  <a:schemeClr val="tx1"/>
                </a:solidFill>
              </a:rPr>
              <a:t>					</a:t>
            </a:r>
          </a:p>
          <a:p>
            <a:pPr algn="ctr"/>
            <a:r>
              <a:rPr kumimoji="1" lang="en-US" altLang="zh-CN" sz="975" dirty="0">
                <a:solidFill>
                  <a:schemeClr val="tx1"/>
                </a:solidFill>
              </a:rPr>
              <a:t>						</a:t>
            </a:r>
            <a:endParaRPr kumimoji="1" lang="zh-CN" altLang="en-US" sz="975" dirty="0">
              <a:solidFill>
                <a:schemeClr val="accent1"/>
              </a:solidFill>
            </a:endParaRPr>
          </a:p>
        </p:txBody>
      </p:sp>
      <p:sp>
        <p:nvSpPr>
          <p:cNvPr id="42" name="íṥḷïḍé">
            <a:extLst>
              <a:ext uri="{FF2B5EF4-FFF2-40B4-BE49-F238E27FC236}">
                <a16:creationId xmlns:a16="http://schemas.microsoft.com/office/drawing/2014/main" id="{0E3674AE-EE37-0E06-376A-44209593C827}"/>
              </a:ext>
            </a:extLst>
          </p:cNvPr>
          <p:cNvSpPr/>
          <p:nvPr/>
        </p:nvSpPr>
        <p:spPr bwMode="auto">
          <a:xfrm>
            <a:off x="2252313" y="3835560"/>
            <a:ext cx="1327246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189"/>
            <a:r>
              <a:rPr lang="zh-CN" altLang="en-US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艾瑞咨询：</a:t>
            </a:r>
            <a:r>
              <a:rPr lang="en-US" altLang="zh-CN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2022</a:t>
            </a:r>
            <a:r>
              <a:rPr lang="zh-CN" altLang="en-US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215</a:t>
            </a:r>
            <a:r>
              <a:rPr lang="zh-CN" altLang="en-US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2026</a:t>
            </a:r>
            <a:r>
              <a:rPr lang="zh-CN" altLang="en-US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469</a:t>
            </a:r>
            <a:r>
              <a:rPr lang="zh-CN" altLang="en-US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亿元</a:t>
            </a:r>
          </a:p>
        </p:txBody>
      </p:sp>
      <p:sp>
        <p:nvSpPr>
          <p:cNvPr id="43" name="ïšľîḑê">
            <a:extLst>
              <a:ext uri="{FF2B5EF4-FFF2-40B4-BE49-F238E27FC236}">
                <a16:creationId xmlns:a16="http://schemas.microsoft.com/office/drawing/2014/main" id="{6FAB9AAE-57AE-EC91-4CC7-BDAD70B435F6}"/>
              </a:ext>
            </a:extLst>
          </p:cNvPr>
          <p:cNvSpPr/>
          <p:nvPr/>
        </p:nvSpPr>
        <p:spPr bwMode="auto">
          <a:xfrm>
            <a:off x="5335892" y="3835601"/>
            <a:ext cx="1392197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艾媒咨询：</a:t>
            </a:r>
            <a:r>
              <a:rPr lang="en-US" altLang="zh-CN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年中国视频会议行业市场规模达到</a:t>
            </a:r>
            <a:r>
              <a:rPr lang="en-US" altLang="zh-CN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148.2</a:t>
            </a:r>
            <a:r>
              <a:rPr lang="zh-CN" altLang="en-US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亿元，同比增长</a:t>
            </a:r>
            <a:r>
              <a:rPr lang="en-US" altLang="zh-CN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18.3% </a:t>
            </a:r>
            <a:r>
              <a:rPr lang="zh-CN" altLang="en-US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年有望突破</a:t>
            </a:r>
            <a:r>
              <a:rPr lang="en-US" altLang="zh-CN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900" b="0" i="0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  <a:endParaRPr lang="zh-CN" altLang="en-US" sz="900" i="0" dirty="0">
              <a:solidFill>
                <a:srgbClr val="25252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îŝlîdé">
            <a:extLst>
              <a:ext uri="{FF2B5EF4-FFF2-40B4-BE49-F238E27FC236}">
                <a16:creationId xmlns:a16="http://schemas.microsoft.com/office/drawing/2014/main" id="{81B8C727-6894-1A9A-C724-52E350D2D015}"/>
              </a:ext>
            </a:extLst>
          </p:cNvPr>
          <p:cNvSpPr txBox="1"/>
          <p:nvPr/>
        </p:nvSpPr>
        <p:spPr bwMode="auto">
          <a:xfrm>
            <a:off x="5176782" y="3511988"/>
            <a:ext cx="1656694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会议麦克风</a:t>
            </a:r>
            <a:endParaRPr lang="en-US" altLang="zh-CN" sz="13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iŝľiḓé">
            <a:extLst>
              <a:ext uri="{FF2B5EF4-FFF2-40B4-BE49-F238E27FC236}">
                <a16:creationId xmlns:a16="http://schemas.microsoft.com/office/drawing/2014/main" id="{640209C7-0B2E-9D7A-14FC-BDE6658F6E63}"/>
              </a:ext>
            </a:extLst>
          </p:cNvPr>
          <p:cNvGrpSpPr/>
          <p:nvPr/>
        </p:nvGrpSpPr>
        <p:grpSpPr>
          <a:xfrm>
            <a:off x="2617565" y="2883582"/>
            <a:ext cx="490378" cy="592341"/>
            <a:chOff x="7500938" y="2982913"/>
            <a:chExt cx="685800" cy="81756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46" name="işļíďé">
              <a:extLst>
                <a:ext uri="{FF2B5EF4-FFF2-40B4-BE49-F238E27FC236}">
                  <a16:creationId xmlns:a16="http://schemas.microsoft.com/office/drawing/2014/main" id="{B5C4F1D0-027D-B936-7E0F-936ACE575488}"/>
                </a:ext>
              </a:extLst>
            </p:cNvPr>
            <p:cNvSpPr/>
            <p:nvPr/>
          </p:nvSpPr>
          <p:spPr bwMode="auto">
            <a:xfrm>
              <a:off x="7500938" y="2982913"/>
              <a:ext cx="685800" cy="817562"/>
            </a:xfrm>
            <a:custGeom>
              <a:avLst/>
              <a:gdLst/>
              <a:ahLst/>
              <a:cxnLst>
                <a:cxn ang="0">
                  <a:pos x="148" y="190"/>
                </a:cxn>
                <a:cxn ang="0">
                  <a:pos x="107" y="190"/>
                </a:cxn>
                <a:cxn ang="0">
                  <a:pos x="107" y="178"/>
                </a:cxn>
                <a:cxn ang="0">
                  <a:pos x="180" y="90"/>
                </a:cxn>
                <a:cxn ang="0">
                  <a:pos x="126" y="7"/>
                </a:cxn>
                <a:cxn ang="0">
                  <a:pos x="126" y="8"/>
                </a:cxn>
                <a:cxn ang="0">
                  <a:pos x="90" y="0"/>
                </a:cxn>
                <a:cxn ang="0">
                  <a:pos x="54" y="8"/>
                </a:cxn>
                <a:cxn ang="0">
                  <a:pos x="54" y="7"/>
                </a:cxn>
                <a:cxn ang="0">
                  <a:pos x="0" y="90"/>
                </a:cxn>
                <a:cxn ang="0">
                  <a:pos x="73" y="178"/>
                </a:cxn>
                <a:cxn ang="0">
                  <a:pos x="73" y="190"/>
                </a:cxn>
                <a:cxn ang="0">
                  <a:pos x="32" y="190"/>
                </a:cxn>
                <a:cxn ang="0">
                  <a:pos x="23" y="198"/>
                </a:cxn>
                <a:cxn ang="0">
                  <a:pos x="23" y="215"/>
                </a:cxn>
                <a:cxn ang="0">
                  <a:pos x="156" y="215"/>
                </a:cxn>
                <a:cxn ang="0">
                  <a:pos x="156" y="198"/>
                </a:cxn>
                <a:cxn ang="0">
                  <a:pos x="148" y="190"/>
                </a:cxn>
                <a:cxn ang="0">
                  <a:pos x="120" y="14"/>
                </a:cxn>
                <a:cxn ang="0">
                  <a:pos x="90" y="26"/>
                </a:cxn>
                <a:cxn ang="0">
                  <a:pos x="60" y="14"/>
                </a:cxn>
                <a:cxn ang="0">
                  <a:pos x="90" y="8"/>
                </a:cxn>
                <a:cxn ang="0">
                  <a:pos x="120" y="14"/>
                </a:cxn>
                <a:cxn ang="0">
                  <a:pos x="46" y="90"/>
                </a:cxn>
                <a:cxn ang="0">
                  <a:pos x="90" y="46"/>
                </a:cxn>
                <a:cxn ang="0">
                  <a:pos x="134" y="90"/>
                </a:cxn>
                <a:cxn ang="0">
                  <a:pos x="90" y="134"/>
                </a:cxn>
                <a:cxn ang="0">
                  <a:pos x="46" y="90"/>
                </a:cxn>
                <a:cxn ang="0">
                  <a:pos x="46" y="90"/>
                </a:cxn>
                <a:cxn ang="0">
                  <a:pos x="46" y="90"/>
                </a:cxn>
              </a:cxnLst>
              <a:rect l="0" t="0" r="r" b="b"/>
              <a:pathLst>
                <a:path w="180" h="215">
                  <a:moveTo>
                    <a:pt x="148" y="190"/>
                  </a:moveTo>
                  <a:cubicBezTo>
                    <a:pt x="107" y="190"/>
                    <a:pt x="107" y="190"/>
                    <a:pt x="107" y="190"/>
                  </a:cubicBezTo>
                  <a:cubicBezTo>
                    <a:pt x="107" y="178"/>
                    <a:pt x="107" y="178"/>
                    <a:pt x="107" y="178"/>
                  </a:cubicBezTo>
                  <a:cubicBezTo>
                    <a:pt x="148" y="170"/>
                    <a:pt x="180" y="134"/>
                    <a:pt x="180" y="90"/>
                  </a:cubicBezTo>
                  <a:cubicBezTo>
                    <a:pt x="180" y="53"/>
                    <a:pt x="158" y="21"/>
                    <a:pt x="126" y="7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15" y="3"/>
                    <a:pt x="103" y="0"/>
                    <a:pt x="90" y="0"/>
                  </a:cubicBezTo>
                  <a:cubicBezTo>
                    <a:pt x="77" y="0"/>
                    <a:pt x="65" y="3"/>
                    <a:pt x="54" y="8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22" y="21"/>
                    <a:pt x="0" y="53"/>
                    <a:pt x="0" y="90"/>
                  </a:cubicBezTo>
                  <a:cubicBezTo>
                    <a:pt x="0" y="134"/>
                    <a:pt x="32" y="170"/>
                    <a:pt x="73" y="178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24" y="190"/>
                    <a:pt x="23" y="198"/>
                    <a:pt x="23" y="198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6" y="193"/>
                    <a:pt x="153" y="190"/>
                    <a:pt x="148" y="190"/>
                  </a:cubicBezTo>
                  <a:close/>
                  <a:moveTo>
                    <a:pt x="120" y="14"/>
                  </a:moveTo>
                  <a:cubicBezTo>
                    <a:pt x="112" y="21"/>
                    <a:pt x="101" y="26"/>
                    <a:pt x="90" y="26"/>
                  </a:cubicBezTo>
                  <a:cubicBezTo>
                    <a:pt x="78" y="26"/>
                    <a:pt x="68" y="21"/>
                    <a:pt x="60" y="14"/>
                  </a:cubicBezTo>
                  <a:cubicBezTo>
                    <a:pt x="69" y="10"/>
                    <a:pt x="79" y="8"/>
                    <a:pt x="90" y="8"/>
                  </a:cubicBezTo>
                  <a:cubicBezTo>
                    <a:pt x="100" y="8"/>
                    <a:pt x="111" y="10"/>
                    <a:pt x="120" y="14"/>
                  </a:cubicBezTo>
                  <a:close/>
                  <a:moveTo>
                    <a:pt x="46" y="90"/>
                  </a:moveTo>
                  <a:cubicBezTo>
                    <a:pt x="46" y="65"/>
                    <a:pt x="65" y="46"/>
                    <a:pt x="90" y="46"/>
                  </a:cubicBezTo>
                  <a:cubicBezTo>
                    <a:pt x="114" y="46"/>
                    <a:pt x="134" y="65"/>
                    <a:pt x="134" y="90"/>
                  </a:cubicBezTo>
                  <a:cubicBezTo>
                    <a:pt x="134" y="114"/>
                    <a:pt x="114" y="134"/>
                    <a:pt x="90" y="134"/>
                  </a:cubicBezTo>
                  <a:cubicBezTo>
                    <a:pt x="65" y="134"/>
                    <a:pt x="46" y="114"/>
                    <a:pt x="46" y="90"/>
                  </a:cubicBezTo>
                  <a:close/>
                  <a:moveTo>
                    <a:pt x="46" y="90"/>
                  </a:moveTo>
                  <a:cubicBezTo>
                    <a:pt x="46" y="90"/>
                    <a:pt x="46" y="90"/>
                    <a:pt x="46" y="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68580" tIns="34290" rIns="68580" bIns="3429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350">
                <a:latin typeface="Times" pitchFamily="2" charset="0"/>
              </a:endParaRPr>
            </a:p>
          </p:txBody>
        </p:sp>
        <p:sp>
          <p:nvSpPr>
            <p:cNvPr id="47" name="ísļiḓe">
              <a:extLst>
                <a:ext uri="{FF2B5EF4-FFF2-40B4-BE49-F238E27FC236}">
                  <a16:creationId xmlns:a16="http://schemas.microsoft.com/office/drawing/2014/main" id="{837315DE-DECD-0EC1-D50E-C670B0F34F0A}"/>
                </a:ext>
              </a:extLst>
            </p:cNvPr>
            <p:cNvSpPr/>
            <p:nvPr/>
          </p:nvSpPr>
          <p:spPr bwMode="auto">
            <a:xfrm>
              <a:off x="7751763" y="3236913"/>
              <a:ext cx="179388" cy="1762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24" y="0"/>
                </a:cxn>
                <a:cxn ang="0">
                  <a:pos x="12" y="3"/>
                </a:cxn>
                <a:cxn ang="0">
                  <a:pos x="15" y="2"/>
                </a:cxn>
                <a:cxn ang="0">
                  <a:pos x="27" y="14"/>
                </a:cxn>
                <a:cxn ang="0">
                  <a:pos x="15" y="26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24" y="46"/>
                </a:cxn>
                <a:cxn ang="0">
                  <a:pos x="47" y="23"/>
                </a:cxn>
                <a:cxn ang="0">
                  <a:pos x="47" y="23"/>
                </a:cxn>
                <a:cxn ang="0">
                  <a:pos x="47" y="23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9" y="0"/>
                    <a:pt x="15" y="1"/>
                    <a:pt x="12" y="3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22" y="2"/>
                    <a:pt x="27" y="8"/>
                    <a:pt x="27" y="14"/>
                  </a:cubicBezTo>
                  <a:cubicBezTo>
                    <a:pt x="27" y="21"/>
                    <a:pt x="22" y="26"/>
                    <a:pt x="15" y="26"/>
                  </a:cubicBezTo>
                  <a:cubicBezTo>
                    <a:pt x="9" y="26"/>
                    <a:pt x="3" y="21"/>
                    <a:pt x="3" y="14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2" y="14"/>
                    <a:pt x="0" y="18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ubicBezTo>
                    <a:pt x="37" y="46"/>
                    <a:pt x="47" y="36"/>
                    <a:pt x="47" y="23"/>
                  </a:cubicBezTo>
                  <a:close/>
                  <a:moveTo>
                    <a:pt x="47" y="23"/>
                  </a:moveTo>
                  <a:cubicBezTo>
                    <a:pt x="47" y="23"/>
                    <a:pt x="47" y="23"/>
                    <a:pt x="47" y="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68580" tIns="34290" rIns="68580" bIns="3429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1350">
                <a:latin typeface="Times" pitchFamily="2" charset="0"/>
              </a:endParaRPr>
            </a:p>
          </p:txBody>
        </p:sp>
      </p:grpSp>
      <p:grpSp>
        <p:nvGrpSpPr>
          <p:cNvPr id="48" name="Group 19">
            <a:extLst>
              <a:ext uri="{FF2B5EF4-FFF2-40B4-BE49-F238E27FC236}">
                <a16:creationId xmlns:a16="http://schemas.microsoft.com/office/drawing/2014/main" id="{3C22D238-EEEF-5D95-08E6-546CBDF7469E}"/>
              </a:ext>
            </a:extLst>
          </p:cNvPr>
          <p:cNvGrpSpPr/>
          <p:nvPr/>
        </p:nvGrpSpPr>
        <p:grpSpPr>
          <a:xfrm>
            <a:off x="5751937" y="2874810"/>
            <a:ext cx="471990" cy="601113"/>
            <a:chOff x="4011225" y="2114029"/>
            <a:chExt cx="334341" cy="39342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49" name="Freeform 68">
              <a:extLst>
                <a:ext uri="{FF2B5EF4-FFF2-40B4-BE49-F238E27FC236}">
                  <a16:creationId xmlns:a16="http://schemas.microsoft.com/office/drawing/2014/main" id="{C599307C-FADD-DAA5-4792-F2CEB1DBB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1225" y="2114029"/>
              <a:ext cx="164722" cy="29949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75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B4CD2753-D768-05BE-F464-8B74D0E08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5853" y="2204505"/>
              <a:ext cx="169713" cy="29949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75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51" name="Freeform 70">
              <a:extLst>
                <a:ext uri="{FF2B5EF4-FFF2-40B4-BE49-F238E27FC236}">
                  <a16:creationId xmlns:a16="http://schemas.microsoft.com/office/drawing/2014/main" id="{C04E5993-D68E-940B-086B-AFED404C5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577" y="2125594"/>
              <a:ext cx="99831" cy="82362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75" dirty="0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52" name="Freeform 71">
              <a:extLst>
                <a:ext uri="{FF2B5EF4-FFF2-40B4-BE49-F238E27FC236}">
                  <a16:creationId xmlns:a16="http://schemas.microsoft.com/office/drawing/2014/main" id="{3281AF93-7B14-2BB0-577B-E0D185B73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399" y="2425088"/>
              <a:ext cx="82362" cy="82362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75">
                <a:latin typeface="Times" pitchFamily="2" charset="0"/>
                <a:cs typeface="+mn-ea"/>
                <a:sym typeface="+mn-lt"/>
              </a:endParaRPr>
            </a:p>
          </p:txBody>
        </p:sp>
      </p:grpSp>
      <p:pic>
        <p:nvPicPr>
          <p:cNvPr id="53" name="图形 52" descr="汽车">
            <a:extLst>
              <a:ext uri="{FF2B5EF4-FFF2-40B4-BE49-F238E27FC236}">
                <a16:creationId xmlns:a16="http://schemas.microsoft.com/office/drawing/2014/main" id="{043DA980-3405-48D1-66C1-656A56FFC5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05684" y="2653525"/>
            <a:ext cx="822398" cy="822398"/>
          </a:xfrm>
          <a:prstGeom prst="rect">
            <a:avLst/>
          </a:prstGeom>
        </p:spPr>
      </p:pic>
      <p:sp>
        <p:nvSpPr>
          <p:cNvPr id="59" name="iṧ1ïdé">
            <a:extLst>
              <a:ext uri="{FF2B5EF4-FFF2-40B4-BE49-F238E27FC236}">
                <a16:creationId xmlns:a16="http://schemas.microsoft.com/office/drawing/2014/main" id="{FE463F88-C89E-8693-8641-D108A1CD7751}"/>
              </a:ext>
            </a:extLst>
          </p:cNvPr>
          <p:cNvSpPr/>
          <p:nvPr/>
        </p:nvSpPr>
        <p:spPr bwMode="auto">
          <a:xfrm>
            <a:off x="8414580" y="3835560"/>
            <a:ext cx="1393557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2022</a:t>
            </a:r>
            <a:r>
              <a:rPr lang="zh-CN" altLang="en-US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2702.1</a:t>
            </a:r>
            <a:r>
              <a:rPr lang="zh-CN" altLang="en-US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万辆和</a:t>
            </a:r>
            <a:r>
              <a:rPr lang="en-US" altLang="zh-CN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2686.4</a:t>
            </a:r>
            <a:r>
              <a:rPr lang="zh-CN" altLang="en-US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万辆。</a:t>
            </a:r>
            <a:r>
              <a:rPr lang="zh-CN" altLang="en-US" sz="9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9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年预计中国汽车市场总销量为</a:t>
            </a:r>
            <a:r>
              <a:rPr lang="en-US" altLang="zh-CN" sz="9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2760</a:t>
            </a:r>
            <a:r>
              <a:rPr lang="zh-CN" altLang="en-US" sz="9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万辆，同比增长</a:t>
            </a:r>
            <a:r>
              <a:rPr lang="en-US" altLang="zh-CN" sz="9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3%</a:t>
            </a:r>
            <a:endParaRPr lang="zh-CN" altLang="en-US" sz="9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ïŝļiḓê">
            <a:extLst>
              <a:ext uri="{FF2B5EF4-FFF2-40B4-BE49-F238E27FC236}">
                <a16:creationId xmlns:a16="http://schemas.microsoft.com/office/drawing/2014/main" id="{6DD37E40-F06A-3972-1E43-827A889EF210}"/>
              </a:ext>
            </a:extLst>
          </p:cNvPr>
          <p:cNvSpPr txBox="1"/>
          <p:nvPr/>
        </p:nvSpPr>
        <p:spPr bwMode="auto">
          <a:xfrm>
            <a:off x="8469028" y="3475923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endParaRPr lang="en-US" altLang="zh-CN" sz="13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ïṧľîḑe">
            <a:extLst>
              <a:ext uri="{FF2B5EF4-FFF2-40B4-BE49-F238E27FC236}">
                <a16:creationId xmlns:a16="http://schemas.microsoft.com/office/drawing/2014/main" id="{E918B439-A779-948A-9434-131153513426}"/>
              </a:ext>
            </a:extLst>
          </p:cNvPr>
          <p:cNvSpPr/>
          <p:nvPr/>
        </p:nvSpPr>
        <p:spPr bwMode="auto">
          <a:xfrm>
            <a:off x="10050889" y="3835560"/>
            <a:ext cx="1241147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>
            <a:extLst>
              <a:ext uri="{FF2B5EF4-FFF2-40B4-BE49-F238E27FC236}">
                <a16:creationId xmlns:a16="http://schemas.microsoft.com/office/drawing/2014/main" id="{EA593C03-9B53-71C1-626C-CFD946C6C4ED}"/>
              </a:ext>
            </a:extLst>
          </p:cNvPr>
          <p:cNvSpPr txBox="1"/>
          <p:nvPr/>
        </p:nvSpPr>
        <p:spPr bwMode="auto">
          <a:xfrm>
            <a:off x="10050889" y="3475923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特种行业</a:t>
            </a:r>
            <a:endParaRPr lang="en-US" altLang="zh-CN" sz="13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图形 66" descr="耳机">
            <a:extLst>
              <a:ext uri="{FF2B5EF4-FFF2-40B4-BE49-F238E27FC236}">
                <a16:creationId xmlns:a16="http://schemas.microsoft.com/office/drawing/2014/main" id="{B01DE1F7-0582-4106-4EDF-D0E1ED55127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80656" y="2717063"/>
            <a:ext cx="758860" cy="758860"/>
          </a:xfrm>
          <a:prstGeom prst="rect">
            <a:avLst/>
          </a:prstGeom>
        </p:spPr>
      </p:pic>
      <p:sp>
        <p:nvSpPr>
          <p:cNvPr id="68" name="íSlîḓé">
            <a:extLst>
              <a:ext uri="{FF2B5EF4-FFF2-40B4-BE49-F238E27FC236}">
                <a16:creationId xmlns:a16="http://schemas.microsoft.com/office/drawing/2014/main" id="{C3516B73-C5A1-F08D-3830-1CC7C95B684A}"/>
              </a:ext>
            </a:extLst>
          </p:cNvPr>
          <p:cNvSpPr txBox="1"/>
          <p:nvPr/>
        </p:nvSpPr>
        <p:spPr bwMode="auto">
          <a:xfrm>
            <a:off x="4028143" y="3475923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  <a:endParaRPr lang="en-US" altLang="zh-CN" sz="13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íSlîḓé">
            <a:extLst>
              <a:ext uri="{FF2B5EF4-FFF2-40B4-BE49-F238E27FC236}">
                <a16:creationId xmlns:a16="http://schemas.microsoft.com/office/drawing/2014/main" id="{E8A2A863-822B-0FDC-C630-D1CF897156CD}"/>
              </a:ext>
            </a:extLst>
          </p:cNvPr>
          <p:cNvSpPr txBox="1"/>
          <p:nvPr/>
        </p:nvSpPr>
        <p:spPr bwMode="auto">
          <a:xfrm>
            <a:off x="2335415" y="347592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350" dirty="0" err="1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  <a:endParaRPr lang="en-US" altLang="zh-CN" sz="13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4F28055-646F-C9DE-C842-2CC3EE451660}"/>
              </a:ext>
            </a:extLst>
          </p:cNvPr>
          <p:cNvSpPr/>
          <p:nvPr/>
        </p:nvSpPr>
        <p:spPr>
          <a:xfrm>
            <a:off x="3797129" y="3842859"/>
            <a:ext cx="132724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年全球耳机出货近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亿条，其中有线耳机超过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亿条；专业耳机（降噪、游戏、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Hi-Res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亿台以上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4011FB78-15BC-0114-EB86-8593D3D10465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574" y="2527981"/>
            <a:ext cx="650187" cy="649374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A68AFC41-5F2C-0AD9-5430-7A2917153987}"/>
              </a:ext>
            </a:extLst>
          </p:cNvPr>
          <p:cNvSpPr txBox="1"/>
          <p:nvPr/>
        </p:nvSpPr>
        <p:spPr>
          <a:xfrm>
            <a:off x="666979" y="3137595"/>
            <a:ext cx="1293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音频处理芯片</a:t>
            </a:r>
          </a:p>
        </p:txBody>
      </p:sp>
      <p:sp>
        <p:nvSpPr>
          <p:cNvPr id="73" name="三角形 16">
            <a:extLst>
              <a:ext uri="{FF2B5EF4-FFF2-40B4-BE49-F238E27FC236}">
                <a16:creationId xmlns:a16="http://schemas.microsoft.com/office/drawing/2014/main" id="{7290BAAE-265F-4466-B9CD-81E541CF8DC4}"/>
              </a:ext>
            </a:extLst>
          </p:cNvPr>
          <p:cNvSpPr/>
          <p:nvPr/>
        </p:nvSpPr>
        <p:spPr>
          <a:xfrm rot="5400000" flipH="1">
            <a:off x="1446580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Times" pitchFamily="2" charset="0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8C9F2F9-E949-C6A0-4260-E960764076A0}"/>
              </a:ext>
            </a:extLst>
          </p:cNvPr>
          <p:cNvGrpSpPr/>
          <p:nvPr/>
        </p:nvGrpSpPr>
        <p:grpSpPr>
          <a:xfrm>
            <a:off x="1072947" y="4771315"/>
            <a:ext cx="10280213" cy="224126"/>
            <a:chOff x="731016" y="3179395"/>
            <a:chExt cx="7898524" cy="117815"/>
          </a:xfrm>
        </p:grpSpPr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9F7946D9-A1EB-051E-CAD8-0A08FEAEB189}"/>
                </a:ext>
              </a:extLst>
            </p:cNvPr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B1D40A00-2CF6-E374-7A50-E70B6E8E4FDB}"/>
                </a:ext>
              </a:extLst>
            </p:cNvPr>
            <p:cNvCxnSpPr>
              <a:cxnSpLocks/>
            </p:cNvCxnSpPr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E2C9DD32-87FA-2191-F8A6-ECBE8FCDED00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5455" b="95091" l="9607" r="89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8212" y="2661077"/>
            <a:ext cx="678546" cy="814846"/>
          </a:xfrm>
          <a:prstGeom prst="rect">
            <a:avLst/>
          </a:prstGeom>
        </p:spPr>
      </p:pic>
      <p:sp>
        <p:nvSpPr>
          <p:cNvPr id="78" name="iṧ1ïdé">
            <a:extLst>
              <a:ext uri="{FF2B5EF4-FFF2-40B4-BE49-F238E27FC236}">
                <a16:creationId xmlns:a16="http://schemas.microsoft.com/office/drawing/2014/main" id="{2C5BAEED-EFC7-83FA-ADA4-44BEEAB725C0}"/>
              </a:ext>
            </a:extLst>
          </p:cNvPr>
          <p:cNvSpPr/>
          <p:nvPr/>
        </p:nvSpPr>
        <p:spPr bwMode="auto">
          <a:xfrm>
            <a:off x="6968595" y="3835560"/>
            <a:ext cx="1327247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</a:t>
            </a:r>
            <a:r>
              <a:rPr lang="en-US" altLang="zh-CN" sz="9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9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年我国主要电子音响产品总市场规模将达</a:t>
            </a:r>
            <a:r>
              <a:rPr lang="en-US" altLang="zh-CN" sz="9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4451</a:t>
            </a:r>
            <a:r>
              <a:rPr lang="zh-CN" altLang="en-US" sz="9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zh-CN" altLang="en-US" sz="900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A96D46BA-D3E6-F537-7EF1-4BF8C50EDACA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6509" b="92899" l="3096" r="96594">
                        <a14:foregroundMark x1="23529" y1="44379" x2="21362" y2="17160"/>
                        <a14:foregroundMark x1="13809" y1="17160" x2="7740" y2="17160"/>
                        <a14:foregroundMark x1="17309" y1="17160" x2="14166" y2="17160"/>
                        <a14:foregroundMark x1="21362" y1="17160" x2="18447" y2="17160"/>
                        <a14:foregroundMark x1="16612" y1="33201" x2="19195" y2="37870"/>
                        <a14:foregroundMark x1="7740" y1="17160" x2="11933" y2="24741"/>
                        <a14:foregroundMark x1="19195" y1="37870" x2="22910" y2="36095"/>
                        <a14:foregroundMark x1="7430" y1="44379" x2="3096" y2="68639"/>
                        <a14:foregroundMark x1="11173" y1="86738" x2="12074" y2="88757"/>
                        <a14:foregroundMark x1="6265" y1="75740" x2="7084" y2="77576"/>
                        <a14:foregroundMark x1="3096" y1="68639" x2="4417" y2="71598"/>
                        <a14:foregroundMark x1="12074" y1="88757" x2="26316" y2="86982"/>
                        <a14:foregroundMark x1="26316" y1="86982" x2="28793" y2="73373"/>
                        <a14:foregroundMark x1="29102" y1="61538" x2="26935" y2="16568"/>
                        <a14:foregroundMark x1="26935" y1="16568" x2="8359" y2="6509"/>
                        <a14:foregroundMark x1="8359" y1="6509" x2="4334" y2="53846"/>
                        <a14:foregroundMark x1="18008" y1="76024" x2="19195" y2="79290"/>
                        <a14:foregroundMark x1="11455" y1="57988" x2="13362" y2="63238"/>
                        <a14:foregroundMark x1="19195" y1="79290" x2="18463" y2="74327"/>
                        <a14:foregroundMark x1="15287" y1="56213" x2="12693" y2="56213"/>
                        <a14:foregroundMark x1="9907" y1="66272" x2="9973" y2="66587"/>
                        <a14:foregroundMark x1="21322" y1="67400" x2="21981" y2="71598"/>
                        <a14:foregroundMark x1="42724" y1="64497" x2="55799" y2="65632"/>
                        <a14:foregroundMark x1="60510" y1="51861" x2="61325" y2="49156"/>
                        <a14:foregroundMark x1="63815" y1="46106" x2="64396" y2="46154"/>
                        <a14:foregroundMark x1="55252" y1="45394" x2="61976" y2="45953"/>
                        <a14:foregroundMark x1="43034" y1="44379" x2="55100" y2="45382"/>
                        <a14:foregroundMark x1="39458" y1="66750" x2="39938" y2="68639"/>
                        <a14:foregroundMark x1="34675" y1="47929" x2="36183" y2="53865"/>
                        <a14:foregroundMark x1="35913" y1="81065" x2="62229" y2="82840"/>
                        <a14:foregroundMark x1="37461" y1="93491" x2="41486" y2="92899"/>
                        <a14:foregroundMark x1="57585" y1="93491" x2="62229" y2="92899"/>
                        <a14:foregroundMark x1="84137" y1="34033" x2="86378" y2="39645"/>
                        <a14:foregroundMark x1="77399" y1="17160" x2="79579" y2="22619"/>
                        <a14:foregroundMark x1="86378" y1="39645" x2="88854" y2="40237"/>
                        <a14:foregroundMark x1="90712" y1="17751" x2="96594" y2="54438"/>
                        <a14:foregroundMark x1="96594" y1="54438" x2="94737" y2="79882"/>
                        <a14:foregroundMark x1="89164" y1="62722" x2="89474" y2="57988"/>
                        <a14:backgroundMark x1="15480" y1="23077" x2="14861" y2="21893"/>
                        <a14:backgroundMark x1="12693" y1="23669" x2="15789" y2="30178"/>
                        <a14:backgroundMark x1="81115" y1="22485" x2="82043" y2="20710"/>
                        <a14:backgroundMark x1="81734" y1="20710" x2="84520" y2="31361"/>
                        <a14:backgroundMark x1="82972" y1="31953" x2="84830" y2="31953"/>
                        <a14:backgroundMark x1="79876" y1="23669" x2="80495" y2="22485"/>
                        <a14:backgroundMark x1="14861" y1="31953" x2="17028" y2="31953"/>
                        <a14:backgroundMark x1="15480" y1="62722" x2="17028" y2="70414"/>
                        <a14:backgroundMark x1="13313" y1="65680" x2="14551" y2="73964"/>
                        <a14:backgroundMark x1="6811" y1="71598" x2="6811" y2="75740"/>
                        <a14:backgroundMark x1="16099" y1="73964" x2="19195" y2="71598"/>
                        <a14:backgroundMark x1="12693" y1="65680" x2="17957" y2="62130"/>
                        <a14:backgroundMark x1="13313" y1="63905" x2="13932" y2="63905"/>
                        <a14:backgroundMark x1="57585" y1="50888" x2="58204" y2="52663"/>
                        <a14:backgroundMark x1="60062" y1="56213" x2="60991" y2="52071"/>
                        <a14:backgroundMark x1="60991" y1="52071" x2="62229" y2="56805"/>
                        <a14:backgroundMark x1="56966" y1="62130" x2="59133" y2="62130"/>
                        <a14:backgroundMark x1="60681" y1="52071" x2="59752" y2="54438"/>
                        <a14:backgroundMark x1="37461" y1="61538" x2="37461" y2="52663"/>
                        <a14:backgroundMark x1="7121" y1="77515" x2="12074" y2="8520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0119"/>
                    </a14:imgEffect>
                    <a14:imgEffect>
                      <a14:saturation sat="318000"/>
                    </a14:imgEffect>
                    <a14:imgEffect>
                      <a14:brightnessContrast bright="73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1600" y="2924632"/>
            <a:ext cx="1019168" cy="506936"/>
          </a:xfrm>
          <a:prstGeom prst="rect">
            <a:avLst/>
          </a:prstGeom>
          <a:noFill/>
        </p:spPr>
      </p:pic>
      <p:sp>
        <p:nvSpPr>
          <p:cNvPr id="80" name="ïŝļiḓê">
            <a:extLst>
              <a:ext uri="{FF2B5EF4-FFF2-40B4-BE49-F238E27FC236}">
                <a16:creationId xmlns:a16="http://schemas.microsoft.com/office/drawing/2014/main" id="{AF8E33C5-54BE-5B88-FF78-DCB546898E29}"/>
              </a:ext>
            </a:extLst>
          </p:cNvPr>
          <p:cNvSpPr txBox="1"/>
          <p:nvPr/>
        </p:nvSpPr>
        <p:spPr bwMode="auto">
          <a:xfrm>
            <a:off x="6959985" y="3475923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5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音响</a:t>
            </a:r>
            <a:endParaRPr lang="en-US" altLang="zh-CN" sz="135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10B0ABB2-4CDD-6F0B-245B-4DB3E17DFA9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775" b="96976" l="9503" r="89849">
                        <a14:foregroundMark x1="36933" y1="31102" x2="36933" y2="31102"/>
                        <a14:foregroundMark x1="73434" y1="8423" x2="73434" y2="8423"/>
                        <a14:foregroundMark x1="64147" y1="8423" x2="70626" y2="7991"/>
                        <a14:foregroundMark x1="62635" y1="90281" x2="62635" y2="969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64" y="1968794"/>
            <a:ext cx="895741" cy="780218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D81E4121-D27A-313B-9F8B-DA73A434797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6616" r="94911">
                        <a14:foregroundMark x1="94911" y1="31935" x2="91349" y2="44516"/>
                        <a14:foregroundMark x1="7379" y1="53871" x2="6616" y2="68065"/>
                        <a14:foregroundMark x1="90840" y1="22581" x2="67176" y2="30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72555">
            <a:off x="5676596" y="1421314"/>
            <a:ext cx="897012" cy="766705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2254BBC2-2FD3-9942-54BC-BB33ADD66A5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2174" b="95342" l="3748" r="97239">
                        <a14:foregroundMark x1="29980" y1="6832" x2="35503" y2="6522"/>
                        <a14:foregroundMark x1="29783" y1="2795" x2="35700" y2="2174"/>
                        <a14:foregroundMark x1="8679" y1="66770" x2="15582" y2="89441"/>
                        <a14:foregroundMark x1="4339" y1="74534" x2="6312" y2="85404"/>
                        <a14:foregroundMark x1="8087" y1="89752" x2="5325" y2="82609"/>
                        <a14:foregroundMark x1="3748" y1="78571" x2="4931" y2="86025"/>
                        <a14:foregroundMark x1="93097" y1="44099" x2="95661" y2="49379"/>
                        <a14:foregroundMark x1="95069" y1="62733" x2="97239" y2="53727"/>
                        <a14:foregroundMark x1="11834" y1="95342" x2="21105" y2="95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62" y="2120933"/>
            <a:ext cx="1068747" cy="626092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662095A9-977C-9F25-02CD-455C44F14522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474" b="94737" l="3599" r="91517">
                        <a14:foregroundMark x1="24165" y1="22316" x2="47044" y2="21474"/>
                        <a14:foregroundMark x1="39075" y1="11579" x2="72237" y2="11579"/>
                        <a14:foregroundMark x1="38303" y1="5474" x2="66324" y2="5684"/>
                        <a14:foregroundMark x1="26992" y1="8211" x2="66838" y2="10947"/>
                        <a14:foregroundMark x1="66838" y1="10947" x2="68123" y2="11579"/>
                        <a14:foregroundMark x1="67095" y1="17474" x2="86375" y2="14316"/>
                        <a14:foregroundMark x1="91517" y1="18105" x2="90488" y2="44632"/>
                        <a14:foregroundMark x1="13368" y1="16842" x2="10026" y2="50526"/>
                        <a14:foregroundMark x1="5913" y1="15579" x2="4113" y2="49895"/>
                        <a14:foregroundMark x1="54499" y1="84000" x2="77378" y2="51158"/>
                        <a14:foregroundMark x1="59383" y1="27579" x2="27249" y2="66737"/>
                        <a14:foregroundMark x1="27249" y1="66737" x2="30591" y2="92000"/>
                        <a14:foregroundMark x1="30591" y1="92000" x2="60154" y2="90737"/>
                        <a14:foregroundMark x1="60154" y1="90737" x2="83548" y2="68211"/>
                        <a14:foregroundMark x1="83548" y1="68211" x2="77635" y2="35579"/>
                        <a14:foregroundMark x1="77635" y1="35579" x2="71208" y2="27579"/>
                        <a14:foregroundMark x1="24936" y1="94105" x2="56555" y2="97263"/>
                        <a14:foregroundMark x1="56555" y1="97263" x2="75578" y2="93474"/>
                        <a14:foregroundMark x1="75578" y1="93474" x2="34190" y2="89684"/>
                        <a14:foregroundMark x1="34190" y1="89684" x2="28535" y2="94737"/>
                        <a14:foregroundMark x1="7969" y1="13474" x2="20823" y2="5684"/>
                        <a14:foregroundMark x1="31877" y1="2105" x2="58612" y2="1474"/>
                        <a14:foregroundMark x1="58612" y1="1474" x2="68123" y2="2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49" y="2166743"/>
            <a:ext cx="584627" cy="705731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34059975-796A-94BF-38EA-C83387DD64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61" y="2086889"/>
            <a:ext cx="745507" cy="687649"/>
          </a:xfrm>
          <a:prstGeom prst="rect">
            <a:avLst/>
          </a:prstGeom>
        </p:spPr>
      </p:pic>
      <p:pic>
        <p:nvPicPr>
          <p:cNvPr id="1026" name="Picture 2" descr="智能语音控制设计图__PSD分层素材_PSD分层素材_设计图库_昵图网nipic.com">
            <a:extLst>
              <a:ext uri="{FF2B5EF4-FFF2-40B4-BE49-F238E27FC236}">
                <a16:creationId xmlns:a16="http://schemas.microsoft.com/office/drawing/2014/main" id="{84E287F5-8AB6-E977-F744-BD0C34B7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070" y="2081533"/>
            <a:ext cx="1226205" cy="70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联想智能电视视频发布会_新浪网">
            <a:extLst>
              <a:ext uri="{FF2B5EF4-FFF2-40B4-BE49-F238E27FC236}">
                <a16:creationId xmlns:a16="http://schemas.microsoft.com/office/drawing/2014/main" id="{F0E25849-0D75-23FA-0995-DA04E4960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98" y="1370815"/>
            <a:ext cx="1040537" cy="69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语音交互和手势交互在汽车上的发展与应用 - 知乎">
            <a:extLst>
              <a:ext uri="{FF2B5EF4-FFF2-40B4-BE49-F238E27FC236}">
                <a16:creationId xmlns:a16="http://schemas.microsoft.com/office/drawing/2014/main" id="{1CF06A92-506A-A3BE-49EE-4684CEFF3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0"/>
          <a:stretch/>
        </p:blipFill>
        <p:spPr bwMode="auto">
          <a:xfrm>
            <a:off x="8489236" y="1326575"/>
            <a:ext cx="1210039" cy="70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厂家定制军工被动降噪+ANC主动降噪+ENC通话降噪战术头戴式耳机-阿里巴巴">
            <a:extLst>
              <a:ext uri="{FF2B5EF4-FFF2-40B4-BE49-F238E27FC236}">
                <a16:creationId xmlns:a16="http://schemas.microsoft.com/office/drawing/2014/main" id="{AFAA7469-B485-1CA9-EA30-A601D785F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9941" r="12900" b="13215"/>
          <a:stretch/>
        </p:blipFill>
        <p:spPr bwMode="auto">
          <a:xfrm>
            <a:off x="9983061" y="1588435"/>
            <a:ext cx="1226205" cy="107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F大奖蓝牙音箱设计_数码|路通一方-优秀工业设计作品-优概念">
            <a:extLst>
              <a:ext uri="{FF2B5EF4-FFF2-40B4-BE49-F238E27FC236}">
                <a16:creationId xmlns:a16="http://schemas.microsoft.com/office/drawing/2014/main" id="{04E45B2B-9E5A-8079-99CA-AE44E754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10000" b="90000" l="10000" r="90000">
                        <a14:foregroundMark x1="42667" y1="33220" x2="59333" y2="30717"/>
                        <a14:foregroundMark x1="59333" y1="30717" x2="60333" y2="298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978" y="1161812"/>
            <a:ext cx="1590279" cy="116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65FC3743-C741-D58E-764C-3BA09EFC580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81492" y="1286455"/>
            <a:ext cx="1235924" cy="619569"/>
          </a:xfrm>
          <a:prstGeom prst="rect">
            <a:avLst/>
          </a:prstGeom>
        </p:spPr>
      </p:pic>
      <p:pic>
        <p:nvPicPr>
          <p:cNvPr id="84" name="Picture 4" descr="查看源图像">
            <a:extLst>
              <a:ext uri="{FF2B5EF4-FFF2-40B4-BE49-F238E27FC236}">
                <a16:creationId xmlns:a16="http://schemas.microsoft.com/office/drawing/2014/main" id="{54D14E00-7EEE-5FEA-6FA7-54220BD3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3750" b="95125" l="10000" r="90000">
                        <a14:foregroundMark x1="50000" y1="45625" x2="40750" y2="35500"/>
                        <a14:foregroundMark x1="47875" y1="5375" x2="56250" y2="3750"/>
                        <a14:foregroundMark x1="71375" y1="9125" x2="71375" y2="9125"/>
                        <a14:foregroundMark x1="40000" y1="90250" x2="46875" y2="91250"/>
                        <a14:foregroundMark x1="62375" y1="94000" x2="65000" y2="95125"/>
                        <a14:backgroundMark x1="17625" y1="24500" x2="14875" y2="53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979" y="2009875"/>
            <a:ext cx="1070373" cy="98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7209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原创设计师QQ598969553      _2">
            <a:extLst>
              <a:ext uri="{FF2B5EF4-FFF2-40B4-BE49-F238E27FC236}">
                <a16:creationId xmlns:a16="http://schemas.microsoft.com/office/drawing/2014/main" id="{D4D7B265-A2A2-726B-4C8E-B682D73DCE72}"/>
              </a:ext>
            </a:extLst>
          </p:cNvPr>
          <p:cNvCxnSpPr>
            <a:cxnSpLocks/>
          </p:cNvCxnSpPr>
          <p:nvPr/>
        </p:nvCxnSpPr>
        <p:spPr>
          <a:xfrm>
            <a:off x="5482179" y="2087760"/>
            <a:ext cx="0" cy="375416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芯片简介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0EC1F17-974E-745A-E4BD-DA5B4E0051E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6" y="1869398"/>
            <a:ext cx="5020656" cy="3992407"/>
          </a:xfrm>
          <a:prstGeom prst="rect">
            <a:avLst/>
          </a:prstGeom>
          <a:noFill/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241DC6-29A8-5A5F-CBE5-B2DCD25F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C20804-7583-8397-B6E2-86B7066F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深圳市九音科技有限公司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255F28-4C97-66F2-C691-E76B6F6D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0D3C93A-A062-0406-D4B4-003CDE4BD702}"/>
              </a:ext>
            </a:extLst>
          </p:cNvPr>
          <p:cNvGrpSpPr/>
          <p:nvPr/>
        </p:nvGrpSpPr>
        <p:grpSpPr>
          <a:xfrm>
            <a:off x="5192760" y="1726434"/>
            <a:ext cx="6656231" cy="4365244"/>
            <a:chOff x="1554450" y="866376"/>
            <a:chExt cx="5603844" cy="3839463"/>
          </a:xfrm>
        </p:grpSpPr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3251D82B-E2F3-C7A3-FFB5-9ACD4A129B16}"/>
                </a:ext>
              </a:extLst>
            </p:cNvPr>
            <p:cNvSpPr/>
            <p:nvPr/>
          </p:nvSpPr>
          <p:spPr>
            <a:xfrm>
              <a:off x="3521674" y="1653985"/>
              <a:ext cx="828052" cy="841733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1554FAD8-6D4F-F1CC-4195-E03D34290919}"/>
                </a:ext>
              </a:extLst>
            </p:cNvPr>
            <p:cNvSpPr/>
            <p:nvPr/>
          </p:nvSpPr>
          <p:spPr>
            <a:xfrm flipV="1">
              <a:off x="4153282" y="1860626"/>
              <a:ext cx="828052" cy="843801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7F8FE70-03B7-F95C-036E-DA41DD41FE4C}"/>
                </a:ext>
              </a:extLst>
            </p:cNvPr>
            <p:cNvSpPr/>
            <p:nvPr/>
          </p:nvSpPr>
          <p:spPr>
            <a:xfrm flipH="1">
              <a:off x="3319372" y="2284687"/>
              <a:ext cx="828052" cy="843872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75122BA4-8430-6517-B4DC-C502379965B1}"/>
                </a:ext>
              </a:extLst>
            </p:cNvPr>
            <p:cNvSpPr/>
            <p:nvPr/>
          </p:nvSpPr>
          <p:spPr>
            <a:xfrm flipH="1" flipV="1">
              <a:off x="3949364" y="2495718"/>
              <a:ext cx="828052" cy="841833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D0466862-3074-14CD-FFA1-30A2AE6F9590}"/>
                </a:ext>
              </a:extLst>
            </p:cNvPr>
            <p:cNvSpPr/>
            <p:nvPr/>
          </p:nvSpPr>
          <p:spPr>
            <a:xfrm>
              <a:off x="3014036" y="1001153"/>
              <a:ext cx="922943" cy="897075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4612988-EE2F-12EA-06FC-ACB8FF08E05B}"/>
                </a:ext>
              </a:extLst>
            </p:cNvPr>
            <p:cNvSpPr/>
            <p:nvPr/>
          </p:nvSpPr>
          <p:spPr>
            <a:xfrm>
              <a:off x="4649561" y="977739"/>
              <a:ext cx="522394" cy="955781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75520BEC-725E-2162-A5B9-F116F95BE016}"/>
                </a:ext>
              </a:extLst>
            </p:cNvPr>
            <p:cNvSpPr/>
            <p:nvPr/>
          </p:nvSpPr>
          <p:spPr>
            <a:xfrm flipV="1">
              <a:off x="2857689" y="2633388"/>
              <a:ext cx="663984" cy="220403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7EF334F-2936-DB69-8B1F-1FA2A74E6A93}"/>
                </a:ext>
              </a:extLst>
            </p:cNvPr>
            <p:cNvSpPr/>
            <p:nvPr/>
          </p:nvSpPr>
          <p:spPr>
            <a:xfrm>
              <a:off x="5172324" y="866376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377"/>
              <a:r>
                <a:rPr lang="en-US" altLang="zh-CN" sz="12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HiFi3 Core</a:t>
              </a:r>
              <a:endParaRPr lang="en-US" altLang="zh-CN" sz="12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 128">
              <a:extLst>
                <a:ext uri="{FF2B5EF4-FFF2-40B4-BE49-F238E27FC236}">
                  <a16:creationId xmlns:a16="http://schemas.microsoft.com/office/drawing/2014/main" id="{A6D49900-E04C-A8FB-34FC-1951F24C9920}"/>
                </a:ext>
              </a:extLst>
            </p:cNvPr>
            <p:cNvSpPr txBox="1"/>
            <p:nvPr/>
          </p:nvSpPr>
          <p:spPr>
            <a:xfrm>
              <a:off x="1554451" y="3019847"/>
              <a:ext cx="2717940" cy="1685992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914377" lvl="2" algn="just">
                <a:lnSpc>
                  <a:spcPts val="1600"/>
                </a:lnSpc>
              </a:pP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100dB, THD+N:- 89dB,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</a:t>
              </a: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914377" lvl="2" algn="just">
                <a:lnSpc>
                  <a:spcPts val="1600"/>
                </a:lnSpc>
              </a:pP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 95dB, THD+N: - 88dB, DR: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 </a:t>
              </a:r>
              <a:endParaRPr lang="zh-CN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914377" lvl="2" algn="just">
                <a:lnSpc>
                  <a:spcPts val="1600"/>
                </a:lnSpc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914377" lvl="2" algn="just">
                <a:lnSpc>
                  <a:spcPts val="1600"/>
                </a:lnSpc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0AB122B-6AD9-5999-B173-3E2E9E5086AC}"/>
                </a:ext>
              </a:extLst>
            </p:cNvPr>
            <p:cNvSpPr/>
            <p:nvPr/>
          </p:nvSpPr>
          <p:spPr>
            <a:xfrm>
              <a:off x="2025687" y="880864"/>
              <a:ext cx="1005457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377"/>
              <a:r>
                <a:rPr lang="en-US" sz="12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sz="12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7F20629-4CDD-C691-5304-74E53820C723}"/>
                </a:ext>
              </a:extLst>
            </p:cNvPr>
            <p:cNvSpPr/>
            <p:nvPr/>
          </p:nvSpPr>
          <p:spPr>
            <a:xfrm>
              <a:off x="2021160" y="2754143"/>
              <a:ext cx="836529" cy="242677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377"/>
              <a:r>
                <a:rPr lang="en-US" altLang="zh-CN" sz="12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Codec</a:t>
              </a:r>
              <a:endParaRPr lang="en-US" altLang="zh-CN" sz="12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 131">
              <a:extLst>
                <a:ext uri="{FF2B5EF4-FFF2-40B4-BE49-F238E27FC236}">
                  <a16:creationId xmlns:a16="http://schemas.microsoft.com/office/drawing/2014/main" id="{28E7C900-5DE3-C342-E8A7-53E68C502121}"/>
                </a:ext>
              </a:extLst>
            </p:cNvPr>
            <p:cNvSpPr txBox="1"/>
            <p:nvPr/>
          </p:nvSpPr>
          <p:spPr>
            <a:xfrm>
              <a:off x="1554450" y="1290707"/>
              <a:ext cx="2394910" cy="134268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HS/FS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IIC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 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256bits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80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80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</a:t>
              </a:r>
              <a:r>
                <a:rPr lang="en-US" altLang="zh-CN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，支持引脚复用</a:t>
              </a: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 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24bit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低速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转换器</a:t>
              </a:r>
              <a:endParaRPr lang="zh-CN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Text 132">
              <a:extLst>
                <a:ext uri="{FF2B5EF4-FFF2-40B4-BE49-F238E27FC236}">
                  <a16:creationId xmlns:a16="http://schemas.microsoft.com/office/drawing/2014/main" id="{888286D6-69E1-8A3B-9858-EDDC1F2FFEA3}"/>
                </a:ext>
              </a:extLst>
            </p:cNvPr>
            <p:cNvSpPr txBox="1"/>
            <p:nvPr/>
          </p:nvSpPr>
          <p:spPr>
            <a:xfrm>
              <a:off x="3442212" y="2661508"/>
              <a:ext cx="49476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377"/>
              <a:r>
                <a:rPr lang="en-US" altLang="zh-CN" sz="12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 133">
              <a:extLst>
                <a:ext uri="{FF2B5EF4-FFF2-40B4-BE49-F238E27FC236}">
                  <a16:creationId xmlns:a16="http://schemas.microsoft.com/office/drawing/2014/main" id="{CA63AB03-2FF6-C82B-E9BD-AB056996B77D}"/>
                </a:ext>
              </a:extLst>
            </p:cNvPr>
            <p:cNvSpPr txBox="1"/>
            <p:nvPr/>
          </p:nvSpPr>
          <p:spPr>
            <a:xfrm>
              <a:off x="3491489" y="1831167"/>
              <a:ext cx="701809" cy="330342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377"/>
              <a:r>
                <a:rPr lang="en-US" altLang="zh-CN" sz="12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Peripheral</a:t>
              </a:r>
              <a:endParaRPr lang="zh-CN" altLang="en-US" sz="12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 134">
              <a:extLst>
                <a:ext uri="{FF2B5EF4-FFF2-40B4-BE49-F238E27FC236}">
                  <a16:creationId xmlns:a16="http://schemas.microsoft.com/office/drawing/2014/main" id="{6049ABE1-97BA-1C0B-9F91-38626BCC97FC}"/>
                </a:ext>
              </a:extLst>
            </p:cNvPr>
            <p:cNvSpPr txBox="1"/>
            <p:nvPr/>
          </p:nvSpPr>
          <p:spPr>
            <a:xfrm>
              <a:off x="4306047" y="2194098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377"/>
              <a:r>
                <a:rPr lang="en-US" altLang="zh-CN" sz="1067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Core</a:t>
              </a:r>
              <a:endParaRPr sz="1067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 135">
              <a:extLst>
                <a:ext uri="{FF2B5EF4-FFF2-40B4-BE49-F238E27FC236}">
                  <a16:creationId xmlns:a16="http://schemas.microsoft.com/office/drawing/2014/main" id="{80E2DEB6-399D-AB13-7EBB-0FF66D130B5D}"/>
                </a:ext>
              </a:extLst>
            </p:cNvPr>
            <p:cNvSpPr txBox="1"/>
            <p:nvPr/>
          </p:nvSpPr>
          <p:spPr>
            <a:xfrm>
              <a:off x="4213624" y="2852416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377"/>
              <a:r>
                <a:rPr lang="en-US" sz="12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 129">
              <a:extLst>
                <a:ext uri="{FF2B5EF4-FFF2-40B4-BE49-F238E27FC236}">
                  <a16:creationId xmlns:a16="http://schemas.microsoft.com/office/drawing/2014/main" id="{10E243E6-68A3-6255-CF68-349D7D2E0A89}"/>
                </a:ext>
              </a:extLst>
            </p:cNvPr>
            <p:cNvSpPr txBox="1"/>
            <p:nvPr/>
          </p:nvSpPr>
          <p:spPr>
            <a:xfrm>
              <a:off x="4542281" y="1162533"/>
              <a:ext cx="2616013" cy="13426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架构的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内核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21" lvl="2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80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21" lvl="2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32" lvl="1" indent="-285744" algn="just">
                <a:lnSpc>
                  <a:spcPts val="16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98ADC639-43E2-CB1A-55DB-67993598D0D3}"/>
                </a:ext>
              </a:extLst>
            </p:cNvPr>
            <p:cNvSpPr/>
            <p:nvPr/>
          </p:nvSpPr>
          <p:spPr>
            <a:xfrm>
              <a:off x="4471345" y="3110687"/>
              <a:ext cx="622281" cy="162107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" fmla="*/ 0 w 614384"/>
                <a:gd name="connsiteY0" fmla="*/ 848562 h 848562"/>
                <a:gd name="connsiteX1" fmla="*/ 470610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" fmla="*/ 0 w 614384"/>
                <a:gd name="connsiteY0" fmla="*/ 826948 h 826948"/>
                <a:gd name="connsiteX1" fmla="*/ 470610 w 614384"/>
                <a:gd name="connsiteY1" fmla="*/ 826948 h 826948"/>
                <a:gd name="connsiteX2" fmla="*/ 475430 w 614384"/>
                <a:gd name="connsiteY2" fmla="*/ 14408 h 826948"/>
                <a:gd name="connsiteX3" fmla="*/ 614384 w 614384"/>
                <a:gd name="connsiteY3" fmla="*/ 0 h 826948"/>
                <a:gd name="connsiteX0" fmla="*/ 0 w 614384"/>
                <a:gd name="connsiteY0" fmla="*/ 826948 h 826948"/>
                <a:gd name="connsiteX1" fmla="*/ 470610 w 614384"/>
                <a:gd name="connsiteY1" fmla="*/ 826948 h 826948"/>
                <a:gd name="connsiteX2" fmla="*/ 470609 w 614384"/>
                <a:gd name="connsiteY2" fmla="*/ 7204 h 826948"/>
                <a:gd name="connsiteX3" fmla="*/ 614384 w 614384"/>
                <a:gd name="connsiteY3" fmla="*/ 0 h 826948"/>
                <a:gd name="connsiteX0" fmla="*/ 0 w 614384"/>
                <a:gd name="connsiteY0" fmla="*/ 834154 h 834154"/>
                <a:gd name="connsiteX1" fmla="*/ 470610 w 614384"/>
                <a:gd name="connsiteY1" fmla="*/ 834154 h 834154"/>
                <a:gd name="connsiteX2" fmla="*/ 470609 w 614384"/>
                <a:gd name="connsiteY2" fmla="*/ 0 h 834154"/>
                <a:gd name="connsiteX3" fmla="*/ 614384 w 614384"/>
                <a:gd name="connsiteY3" fmla="*/ 7206 h 834154"/>
                <a:gd name="connsiteX0" fmla="*/ 0 w 614384"/>
                <a:gd name="connsiteY0" fmla="*/ 834154 h 834154"/>
                <a:gd name="connsiteX1" fmla="*/ 465790 w 614384"/>
                <a:gd name="connsiteY1" fmla="*/ 834154 h 834154"/>
                <a:gd name="connsiteX2" fmla="*/ 470609 w 614384"/>
                <a:gd name="connsiteY2" fmla="*/ 0 h 834154"/>
                <a:gd name="connsiteX3" fmla="*/ 614384 w 614384"/>
                <a:gd name="connsiteY3" fmla="*/ 7206 h 834154"/>
                <a:gd name="connsiteX0" fmla="*/ 0 w 614384"/>
                <a:gd name="connsiteY0" fmla="*/ 826949 h 826949"/>
                <a:gd name="connsiteX1" fmla="*/ 465790 w 614384"/>
                <a:gd name="connsiteY1" fmla="*/ 826949 h 826949"/>
                <a:gd name="connsiteX2" fmla="*/ 465788 w 614384"/>
                <a:gd name="connsiteY2" fmla="*/ 0 h 826949"/>
                <a:gd name="connsiteX3" fmla="*/ 614384 w 614384"/>
                <a:gd name="connsiteY3" fmla="*/ 1 h 826949"/>
                <a:gd name="connsiteX0" fmla="*/ 0 w 614384"/>
                <a:gd name="connsiteY0" fmla="*/ 826949 h 826949"/>
                <a:gd name="connsiteX1" fmla="*/ 465790 w 614384"/>
                <a:gd name="connsiteY1" fmla="*/ 819744 h 826949"/>
                <a:gd name="connsiteX2" fmla="*/ 465788 w 614384"/>
                <a:gd name="connsiteY2" fmla="*/ 0 h 826949"/>
                <a:gd name="connsiteX3" fmla="*/ 614384 w 614384"/>
                <a:gd name="connsiteY3" fmla="*/ 1 h 82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C374D06A-EA8F-AFED-9DC2-697FE6E3DC82}"/>
                </a:ext>
              </a:extLst>
            </p:cNvPr>
            <p:cNvSpPr/>
            <p:nvPr/>
          </p:nvSpPr>
          <p:spPr>
            <a:xfrm>
              <a:off x="5079292" y="2996819"/>
              <a:ext cx="913525" cy="22647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377"/>
              <a:r>
                <a:rPr lang="en-US" sz="12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DSP</a:t>
              </a:r>
              <a:endParaRPr sz="12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Text 129">
            <a:extLst>
              <a:ext uri="{FF2B5EF4-FFF2-40B4-BE49-F238E27FC236}">
                <a16:creationId xmlns:a16="http://schemas.microsoft.com/office/drawing/2014/main" id="{B567022C-D91A-9EA6-0185-B271A9DCA724}"/>
              </a:ext>
            </a:extLst>
          </p:cNvPr>
          <p:cNvSpPr txBox="1"/>
          <p:nvPr/>
        </p:nvSpPr>
        <p:spPr>
          <a:xfrm>
            <a:off x="8741697" y="4485025"/>
            <a:ext cx="3136881" cy="1497940"/>
          </a:xfrm>
          <a:prstGeom prst="rect">
            <a:avLst/>
          </a:prstGeom>
          <a:noFill/>
        </p:spPr>
        <p:txBody>
          <a:bodyPr wrap="square" lIns="36000" tIns="0" rIns="36000" bIns="0" rtlCol="0" anchor="t"/>
          <a:lstStyle/>
          <a:p>
            <a:pPr marL="742932" lvl="1" indent="-285744" algn="just">
              <a:lnSpc>
                <a:spcPts val="1600"/>
              </a:lnSpc>
              <a:buFont typeface="Wingdings" panose="05000000000000000000" pitchFamily="2" charset="2"/>
              <a:buChar char=""/>
            </a:pP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，主频可达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200MHz </a:t>
            </a:r>
          </a:p>
          <a:p>
            <a:pPr marL="742932" lvl="1" indent="-285744" algn="just">
              <a:lnSpc>
                <a:spcPts val="1600"/>
              </a:lnSpc>
              <a:buFont typeface="Wingdings" panose="05000000000000000000" pitchFamily="2" charset="2"/>
              <a:buChar char=""/>
            </a:pP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512KB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endParaRPr lang="zh-CN" altLang="en-US" sz="8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32" lvl="1" indent="-285744" algn="just">
              <a:lnSpc>
                <a:spcPts val="1600"/>
              </a:lnSpc>
              <a:buFont typeface="Wingdings" panose="05000000000000000000" pitchFamily="2" charset="2"/>
              <a:buChar char=""/>
            </a:pP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48KB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</a:p>
          <a:p>
            <a:pPr marL="742932" lvl="1" indent="-285744" algn="just">
              <a:lnSpc>
                <a:spcPts val="1600"/>
              </a:lnSpc>
              <a:buFont typeface="Wingdings" panose="05000000000000000000" pitchFamily="2" charset="2"/>
              <a:buChar char=""/>
            </a:pP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片内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1MB NOR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闪存 </a:t>
            </a:r>
          </a:p>
          <a:p>
            <a:pPr marL="742932" lvl="1" indent="-285744" algn="just">
              <a:lnSpc>
                <a:spcPts val="1600"/>
              </a:lnSpc>
              <a:buFont typeface="Wingdings" panose="05000000000000000000" pitchFamily="2" charset="2"/>
              <a:buChar char=""/>
            </a:pP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单独的电源管理单元支持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3.3V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5.5V 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宽电压</a:t>
            </a:r>
            <a:endParaRPr lang="en-US" altLang="zh-CN" sz="8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32" lvl="1" indent="-285744" algn="just">
              <a:lnSpc>
                <a:spcPts val="1600"/>
              </a:lnSpc>
              <a:buFont typeface="Wingdings" panose="05000000000000000000" pitchFamily="2" charset="2"/>
              <a:buChar char=""/>
            </a:pP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用于所有片上电源电压的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稳压器和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内置硬件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BQ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加速器，支持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8-Band </a:t>
            </a:r>
            <a:r>
              <a:rPr lang="zh-CN" altLang="en-US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</a:p>
          <a:p>
            <a:pPr marL="742932" lvl="1" indent="-285744" algn="just">
              <a:lnSpc>
                <a:spcPts val="1600"/>
              </a:lnSpc>
              <a:buFont typeface="Wingdings" panose="05000000000000000000" pitchFamily="2" charset="2"/>
              <a:buChar char=""/>
            </a:pPr>
            <a:endParaRPr lang="en-US" altLang="zh-CN" sz="8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F891AA-693D-A39E-4907-80C43DE915CA}"/>
              </a:ext>
            </a:extLst>
          </p:cNvPr>
          <p:cNvSpPr txBox="1"/>
          <p:nvPr/>
        </p:nvSpPr>
        <p:spPr>
          <a:xfrm>
            <a:off x="4282683" y="1106662"/>
            <a:ext cx="2928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SNC8600 </a:t>
            </a:r>
            <a:r>
              <a:rPr lang="zh-CN" altLang="en-US" sz="2400" b="1" dirty="0"/>
              <a:t>芯片介绍</a:t>
            </a:r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/>
              <a:t>SNC8600 </a:t>
            </a:r>
            <a:r>
              <a:rPr lang="zh-CN" altLang="en-US" sz="3200" b="1" dirty="0"/>
              <a:t>芯片系统框图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241DC6-29A8-5A5F-CBE5-B2DCD25F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C20804-7583-8397-B6E2-86B7066F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255F28-4C97-66F2-C691-E76B6F6D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9248446C-B69B-C9C2-4516-3D53AC9400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428937"/>
              </p:ext>
            </p:extLst>
          </p:nvPr>
        </p:nvGraphicFramePr>
        <p:xfrm>
          <a:off x="877069" y="1231479"/>
          <a:ext cx="10576021" cy="5021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96508915"/>
      </p:ext>
    </p:extLst>
  </p:cSld>
  <p:clrMapOvr>
    <a:masterClrMapping/>
  </p:clrMapOvr>
  <p:transition advClick="0" advTm="5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E0B244E5-8570-4CE3-D9D7-CFE6569FC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2227735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/>
              <a:t>典型应用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94682514-CBC2-EA6D-3D9A-8E679B34B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1722480"/>
              </p:ext>
            </p:extLst>
          </p:nvPr>
        </p:nvGraphicFramePr>
        <p:xfrm>
          <a:off x="2153690" y="1246909"/>
          <a:ext cx="8702731" cy="5215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9570866D-3601-230D-1B54-6CF1D94FD2CE}"/>
              </a:ext>
            </a:extLst>
          </p:cNvPr>
          <p:cNvSpPr txBox="1"/>
          <p:nvPr/>
        </p:nvSpPr>
        <p:spPr>
          <a:xfrm>
            <a:off x="8966336" y="7551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会议音箱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D9D2DC-689D-7095-B33A-C862B9B43B78}"/>
              </a:ext>
            </a:extLst>
          </p:cNvPr>
          <p:cNvSpPr txBox="1"/>
          <p:nvPr/>
        </p:nvSpPr>
        <p:spPr>
          <a:xfrm>
            <a:off x="7703087" y="48127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DSP</a:t>
            </a:r>
            <a:r>
              <a:rPr lang="zh-CN" altLang="en-US" dirty="0"/>
              <a:t>音效处理器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9E241E-2266-26C2-247F-5414C0BFD053}"/>
              </a:ext>
            </a:extLst>
          </p:cNvPr>
          <p:cNvSpPr txBox="1"/>
          <p:nvPr/>
        </p:nvSpPr>
        <p:spPr>
          <a:xfrm>
            <a:off x="5646410" y="6474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专业降噪话务耳机</a:t>
            </a:r>
          </a:p>
        </p:txBody>
      </p:sp>
    </p:spTree>
    <p:extLst>
      <p:ext uri="{BB962C8B-B14F-4D97-AF65-F5344CB8AC3E}">
        <p14:creationId xmlns:p14="http://schemas.microsoft.com/office/powerpoint/2010/main" val="375830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>
            <a:extLst>
              <a:ext uri="{FF2B5EF4-FFF2-40B4-BE49-F238E27FC236}">
                <a16:creationId xmlns:a16="http://schemas.microsoft.com/office/drawing/2014/main" id="{48AA0299-BCFB-6BDF-436F-A4A3FFFD3E3E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>
            <a:extLst>
              <a:ext uri="{FF2B5EF4-FFF2-40B4-BE49-F238E27FC236}">
                <a16:creationId xmlns:a16="http://schemas.microsoft.com/office/drawing/2014/main" id="{8AC6CE87-58E9-69C9-93B9-78AFEE04C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1D4EBA-BA02-F933-4CB6-A08EBD23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C54109-7DC3-2D9D-21CB-E107569B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E70AF5-B79B-906C-333C-57A3FE8E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BF8F0E-B26C-E083-D622-7DF9A1F9A082}"/>
              </a:ext>
            </a:extLst>
          </p:cNvPr>
          <p:cNvSpPr txBox="1"/>
          <p:nvPr/>
        </p:nvSpPr>
        <p:spPr>
          <a:xfrm>
            <a:off x="7769345" y="1312760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7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重要技术参数</a:t>
            </a: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ABF0C2D9-C3AE-BE9E-668F-A0758B7630D4}"/>
              </a:ext>
            </a:extLst>
          </p:cNvPr>
          <p:cNvCxnSpPr>
            <a:cxnSpLocks/>
          </p:cNvCxnSpPr>
          <p:nvPr/>
        </p:nvCxnSpPr>
        <p:spPr>
          <a:xfrm>
            <a:off x="5554091" y="1771485"/>
            <a:ext cx="555649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原创设计师QQ598969553      _2">
            <a:extLst>
              <a:ext uri="{FF2B5EF4-FFF2-40B4-BE49-F238E27FC236}">
                <a16:creationId xmlns:a16="http://schemas.microsoft.com/office/drawing/2014/main" id="{FEDF0A5A-A84C-54B7-CFDF-42F3FA8189FE}"/>
              </a:ext>
            </a:extLst>
          </p:cNvPr>
          <p:cNvCxnSpPr>
            <a:cxnSpLocks/>
          </p:cNvCxnSpPr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6FDCE62E-5BDF-1269-0963-69D5D7482C3A}"/>
              </a:ext>
            </a:extLst>
          </p:cNvPr>
          <p:cNvGrpSpPr/>
          <p:nvPr/>
        </p:nvGrpSpPr>
        <p:grpSpPr>
          <a:xfrm>
            <a:off x="430519" y="1266541"/>
            <a:ext cx="3992139" cy="4998057"/>
            <a:chOff x="245238" y="1294356"/>
            <a:chExt cx="3992139" cy="4998058"/>
          </a:xfrm>
        </p:grpSpPr>
        <p:pic>
          <p:nvPicPr>
            <p:cNvPr id="19464" name="图片 102">
              <a:extLst>
                <a:ext uri="{FF2B5EF4-FFF2-40B4-BE49-F238E27FC236}">
                  <a16:creationId xmlns:a16="http://schemas.microsoft.com/office/drawing/2014/main" id="{FED15F20-0CBD-C3B5-EE10-DD1FCBD46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CC76EF-7346-E6D9-64B2-3883C08C2133}"/>
                </a:ext>
              </a:extLst>
            </p:cNvPr>
            <p:cNvSpPr txBox="1"/>
            <p:nvPr/>
          </p:nvSpPr>
          <p:spPr>
            <a:xfrm>
              <a:off x="245238" y="1897366"/>
              <a:ext cx="3935572" cy="605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51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/>
                  <a:sym typeface="Helvetica Neue"/>
                </a:rPr>
                <a:t>SNC8600: BGA80</a:t>
              </a:r>
            </a:p>
            <a:p>
              <a:pPr algn="ctr" defTabSz="82151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2B4D8F-81B9-A65A-96DC-E8FEC20A0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A5276C7-D7A3-2C0A-D42E-FBAD1802C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CC3791E-1311-1909-B330-29239073C8E6}"/>
                </a:ext>
              </a:extLst>
            </p:cNvPr>
            <p:cNvSpPr txBox="1"/>
            <p:nvPr/>
          </p:nvSpPr>
          <p:spPr>
            <a:xfrm>
              <a:off x="343026" y="4140353"/>
              <a:ext cx="3783071" cy="6059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51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/>
                  <a:sym typeface="Helvetica Neue"/>
                </a:rPr>
                <a:t>SNC8600A: BGA63</a:t>
              </a:r>
            </a:p>
            <a:p>
              <a:pPr algn="ctr" defTabSz="82151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CB87D38-03FB-84C7-5903-B14AC99F9B74}"/>
                </a:ext>
              </a:extLst>
            </p:cNvPr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1FBCCECE-B233-0623-C3E7-1F63AFCD54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/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DD959F4-342E-B141-4031-6387EDB49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/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AB0A32A-A9CD-42BF-7C55-71FAA81279E0}"/>
                </a:ext>
              </a:extLst>
            </p:cNvPr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>
              <a:extLst>
                <a:ext uri="{FF2B5EF4-FFF2-40B4-BE49-F238E27FC236}">
                  <a16:creationId xmlns:a16="http://schemas.microsoft.com/office/drawing/2014/main" id="{0E9CC010-3FB6-14E3-1C70-268136AA9FF0}"/>
                </a:ext>
              </a:extLst>
            </p:cNvPr>
            <p:cNvCxnSpPr>
              <a:cxnSpLocks/>
            </p:cNvCxnSpPr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>
              <a:extLst>
                <a:ext uri="{FF2B5EF4-FFF2-40B4-BE49-F238E27FC236}">
                  <a16:creationId xmlns:a16="http://schemas.microsoft.com/office/drawing/2014/main" id="{4EF9A2DD-C8F6-FDAC-3EFC-3AC561FE2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5D4D25F-5716-FAF3-0ADE-37C1FCBAC674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888992" y="2124899"/>
          <a:ext cx="3759790" cy="39933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774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62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关键系统功能</a:t>
                      </a:r>
                      <a:endParaRPr lang="en-US" altLang="zh-CN" sz="11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芯片定位</a:t>
                      </a:r>
                      <a:endParaRPr lang="zh-CN" altLang="en-US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Audio CODEC SOC including Type-C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工艺制成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内核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RAM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256KB,dRAM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Flash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2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麦克风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095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接口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87" marR="4587" marT="45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0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3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3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3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XTAL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采样率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28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封装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BGA80 Pin 6.2*4.5mm</a:t>
                      </a:r>
                    </a:p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BGA63 Pin 5.0*3.5mm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08077F1-9591-E34D-6720-C5550038101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8760064" y="2124899"/>
          <a:ext cx="2751217" cy="398827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75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073">
                  <a:extLst>
                    <a:ext uri="{9D8B030D-6E8A-4147-A177-3AD203B41FA5}">
                      <a16:colId xmlns:a16="http://schemas.microsoft.com/office/drawing/2014/main" val="3512944748"/>
                    </a:ext>
                  </a:extLst>
                </a:gridCol>
              </a:tblGrid>
              <a:tr h="2283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关键性能指标</a:t>
                      </a:r>
                      <a:endParaRPr lang="en-US" altLang="zh-CN" sz="11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19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Power consumption(5V supply, 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32Ω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 48KHz)</a:t>
                      </a:r>
                    </a:p>
                  </a:txBody>
                  <a:tcPr marL="2383" marR="2383" marT="238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16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功耗</a:t>
                      </a:r>
                      <a:endParaRPr lang="zh-CN" sz="9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76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I2S-DAC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约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12mA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76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USB-DAC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约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20mA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764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延时</a:t>
                      </a:r>
                      <a:endParaRPr lang="en-US" altLang="zh-CN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16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ADC-DAC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＜3ms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16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ADC-USB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＜10ms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16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ADC input Path(24bit,48KHz)</a:t>
                      </a:r>
                      <a:endParaRPr lang="en-US" altLang="zh-CN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17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DAC output Path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1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)</a:t>
                      </a:r>
                      <a:endParaRPr lang="en-US" altLang="zh-CN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076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21fbc70-90f4-47a2-8902-6f406baa4da3}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1205</Words>
  <Application>Microsoft Office PowerPoint</Application>
  <PresentationFormat>宽屏</PresentationFormat>
  <Paragraphs>194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Hiragino Sans GB</vt:lpstr>
      <vt:lpstr>等线</vt:lpstr>
      <vt:lpstr>等线 Light</vt:lpstr>
      <vt:lpstr>华文细黑</vt:lpstr>
      <vt:lpstr>微软雅黑</vt:lpstr>
      <vt:lpstr>Arial</vt:lpstr>
      <vt:lpstr>Calibri</vt:lpstr>
      <vt:lpstr>Times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7</cp:revision>
  <dcterms:created xsi:type="dcterms:W3CDTF">2023-02-17T06:16:42Z</dcterms:created>
  <dcterms:modified xsi:type="dcterms:W3CDTF">2023-02-17T10:45:38Z</dcterms:modified>
</cp:coreProperties>
</file>